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98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3" r:id="rId31"/>
    <p:sldId id="294" r:id="rId32"/>
    <p:sldId id="295" r:id="rId33"/>
    <p:sldId id="297" r:id="rId34"/>
  </p:sldIdLst>
  <p:sldSz cx="17348200" cy="9753600"/>
  <p:notesSz cx="17348200" cy="97536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7B"/>
    <a:srgbClr val="F064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756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9826625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F1C14-CA5B-41A9-91F8-FD71410BBDBD}" type="datetimeFigureOut">
              <a:rPr lang="es-CL" smtClean="0"/>
              <a:t>21-11-2022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5746750" y="1219200"/>
            <a:ext cx="5854700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735138" y="4694238"/>
            <a:ext cx="1387792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9826625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63CE6-2381-4971-AAAA-99B8589CDA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302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63CE6-2381-4971-AAAA-99B8589CDAE1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6272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602230" y="5462016"/>
            <a:ext cx="1214374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801044"/>
            <a:ext cx="5065395" cy="6184900"/>
          </a:xfrm>
          <a:custGeom>
            <a:avLst/>
            <a:gdLst/>
            <a:ahLst/>
            <a:cxnLst/>
            <a:rect l="l" t="t" r="r" b="b"/>
            <a:pathLst>
              <a:path w="5065395" h="6184900">
                <a:moveTo>
                  <a:pt x="2257149" y="6172200"/>
                </a:moveTo>
                <a:lnTo>
                  <a:pt x="1683198" y="6172200"/>
                </a:lnTo>
                <a:lnTo>
                  <a:pt x="1730546" y="6184900"/>
                </a:lnTo>
                <a:lnTo>
                  <a:pt x="2209801" y="6184900"/>
                </a:lnTo>
                <a:lnTo>
                  <a:pt x="2257149" y="6172200"/>
                </a:lnTo>
                <a:close/>
              </a:path>
              <a:path w="5065395" h="6184900">
                <a:moveTo>
                  <a:pt x="2397942" y="6159500"/>
                </a:moveTo>
                <a:lnTo>
                  <a:pt x="1542405" y="6159500"/>
                </a:lnTo>
                <a:lnTo>
                  <a:pt x="1589122" y="6172200"/>
                </a:lnTo>
                <a:lnTo>
                  <a:pt x="2351225" y="6172200"/>
                </a:lnTo>
                <a:lnTo>
                  <a:pt x="2397942" y="6159500"/>
                </a:lnTo>
                <a:close/>
              </a:path>
              <a:path w="5065395" h="6184900">
                <a:moveTo>
                  <a:pt x="2536746" y="6134100"/>
                </a:moveTo>
                <a:lnTo>
                  <a:pt x="1403601" y="6134100"/>
                </a:lnTo>
                <a:lnTo>
                  <a:pt x="1495909" y="6159500"/>
                </a:lnTo>
                <a:lnTo>
                  <a:pt x="2444438" y="6159500"/>
                </a:lnTo>
                <a:lnTo>
                  <a:pt x="2536746" y="6134100"/>
                </a:lnTo>
                <a:close/>
              </a:path>
              <a:path w="5065395" h="6184900">
                <a:moveTo>
                  <a:pt x="2673417" y="76200"/>
                </a:moveTo>
                <a:lnTo>
                  <a:pt x="1266930" y="76200"/>
                </a:lnTo>
                <a:lnTo>
                  <a:pt x="957140" y="165100"/>
                </a:lnTo>
                <a:lnTo>
                  <a:pt x="914004" y="190500"/>
                </a:lnTo>
                <a:lnTo>
                  <a:pt x="828624" y="215900"/>
                </a:lnTo>
                <a:lnTo>
                  <a:pt x="786392" y="241300"/>
                </a:lnTo>
                <a:lnTo>
                  <a:pt x="702868" y="266700"/>
                </a:lnTo>
                <a:lnTo>
                  <a:pt x="661587" y="292100"/>
                </a:lnTo>
                <a:lnTo>
                  <a:pt x="620634" y="304800"/>
                </a:lnTo>
                <a:lnTo>
                  <a:pt x="539734" y="355600"/>
                </a:lnTo>
                <a:lnTo>
                  <a:pt x="499798" y="368300"/>
                </a:lnTo>
                <a:lnTo>
                  <a:pt x="382106" y="444500"/>
                </a:lnTo>
                <a:lnTo>
                  <a:pt x="343599" y="457200"/>
                </a:lnTo>
                <a:lnTo>
                  <a:pt x="305463" y="482600"/>
                </a:lnTo>
                <a:lnTo>
                  <a:pt x="230324" y="533400"/>
                </a:lnTo>
                <a:lnTo>
                  <a:pt x="156734" y="584200"/>
                </a:lnTo>
                <a:lnTo>
                  <a:pt x="84733" y="635000"/>
                </a:lnTo>
                <a:lnTo>
                  <a:pt x="49342" y="673100"/>
                </a:lnTo>
                <a:lnTo>
                  <a:pt x="14365" y="698500"/>
                </a:lnTo>
                <a:lnTo>
                  <a:pt x="0" y="711200"/>
                </a:lnTo>
                <a:lnTo>
                  <a:pt x="0" y="5486400"/>
                </a:lnTo>
                <a:lnTo>
                  <a:pt x="49342" y="5524500"/>
                </a:lnTo>
                <a:lnTo>
                  <a:pt x="120532" y="5575300"/>
                </a:lnTo>
                <a:lnTo>
                  <a:pt x="193333" y="5626100"/>
                </a:lnTo>
                <a:lnTo>
                  <a:pt x="267703" y="5676900"/>
                </a:lnTo>
                <a:lnTo>
                  <a:pt x="343599" y="5727700"/>
                </a:lnTo>
                <a:lnTo>
                  <a:pt x="460210" y="5803900"/>
                </a:lnTo>
                <a:lnTo>
                  <a:pt x="499798" y="5816600"/>
                </a:lnTo>
                <a:lnTo>
                  <a:pt x="580015" y="5867400"/>
                </a:lnTo>
                <a:lnTo>
                  <a:pt x="620634" y="5880100"/>
                </a:lnTo>
                <a:lnTo>
                  <a:pt x="661587" y="5905500"/>
                </a:lnTo>
                <a:lnTo>
                  <a:pt x="702868" y="5918200"/>
                </a:lnTo>
                <a:lnTo>
                  <a:pt x="744471" y="5943600"/>
                </a:lnTo>
                <a:lnTo>
                  <a:pt x="828624" y="5969000"/>
                </a:lnTo>
                <a:lnTo>
                  <a:pt x="871163" y="5994400"/>
                </a:lnTo>
                <a:lnTo>
                  <a:pt x="914004" y="6007100"/>
                </a:lnTo>
                <a:lnTo>
                  <a:pt x="1357800" y="6134100"/>
                </a:lnTo>
                <a:lnTo>
                  <a:pt x="2582547" y="6134100"/>
                </a:lnTo>
                <a:lnTo>
                  <a:pt x="3026345" y="6007100"/>
                </a:lnTo>
                <a:lnTo>
                  <a:pt x="3069185" y="5994400"/>
                </a:lnTo>
                <a:lnTo>
                  <a:pt x="3111724" y="5969000"/>
                </a:lnTo>
                <a:lnTo>
                  <a:pt x="3195878" y="5943600"/>
                </a:lnTo>
                <a:lnTo>
                  <a:pt x="3237481" y="5918200"/>
                </a:lnTo>
                <a:lnTo>
                  <a:pt x="3278762" y="5905500"/>
                </a:lnTo>
                <a:lnTo>
                  <a:pt x="3319715" y="5880100"/>
                </a:lnTo>
                <a:lnTo>
                  <a:pt x="3360335" y="5867400"/>
                </a:lnTo>
                <a:lnTo>
                  <a:pt x="3440552" y="5816600"/>
                </a:lnTo>
                <a:lnTo>
                  <a:pt x="3480140" y="5803900"/>
                </a:lnTo>
                <a:lnTo>
                  <a:pt x="3596752" y="5727700"/>
                </a:lnTo>
                <a:lnTo>
                  <a:pt x="3672648" y="5676900"/>
                </a:lnTo>
                <a:lnTo>
                  <a:pt x="3747018" y="5626100"/>
                </a:lnTo>
                <a:lnTo>
                  <a:pt x="3819820" y="5575300"/>
                </a:lnTo>
                <a:lnTo>
                  <a:pt x="3891009" y="5524500"/>
                </a:lnTo>
                <a:lnTo>
                  <a:pt x="3925987" y="5499100"/>
                </a:lnTo>
                <a:lnTo>
                  <a:pt x="3960545" y="5461000"/>
                </a:lnTo>
                <a:lnTo>
                  <a:pt x="4028383" y="5410200"/>
                </a:lnTo>
                <a:lnTo>
                  <a:pt x="4061652" y="5372100"/>
                </a:lnTo>
                <a:lnTo>
                  <a:pt x="4094481" y="5346700"/>
                </a:lnTo>
                <a:lnTo>
                  <a:pt x="4126864" y="5321300"/>
                </a:lnTo>
                <a:lnTo>
                  <a:pt x="4158796" y="5283200"/>
                </a:lnTo>
                <a:lnTo>
                  <a:pt x="4190272" y="5257800"/>
                </a:lnTo>
                <a:lnTo>
                  <a:pt x="4221286" y="5219700"/>
                </a:lnTo>
                <a:lnTo>
                  <a:pt x="4251833" y="5181600"/>
                </a:lnTo>
                <a:lnTo>
                  <a:pt x="4281907" y="5156200"/>
                </a:lnTo>
                <a:lnTo>
                  <a:pt x="4311503" y="5118100"/>
                </a:lnTo>
                <a:lnTo>
                  <a:pt x="4340617" y="5092700"/>
                </a:lnTo>
                <a:lnTo>
                  <a:pt x="4369242" y="5054600"/>
                </a:lnTo>
                <a:lnTo>
                  <a:pt x="4397373" y="5016500"/>
                </a:lnTo>
                <a:lnTo>
                  <a:pt x="4425004" y="4978400"/>
                </a:lnTo>
                <a:lnTo>
                  <a:pt x="4452131" y="4940300"/>
                </a:lnTo>
                <a:lnTo>
                  <a:pt x="4478749" y="4914900"/>
                </a:lnTo>
                <a:lnTo>
                  <a:pt x="4504851" y="4876800"/>
                </a:lnTo>
                <a:lnTo>
                  <a:pt x="4530432" y="4838700"/>
                </a:lnTo>
                <a:lnTo>
                  <a:pt x="4555487" y="4800600"/>
                </a:lnTo>
                <a:lnTo>
                  <a:pt x="4580012" y="4762500"/>
                </a:lnTo>
                <a:lnTo>
                  <a:pt x="4603999" y="4724400"/>
                </a:lnTo>
                <a:lnTo>
                  <a:pt x="4627444" y="4686300"/>
                </a:lnTo>
                <a:lnTo>
                  <a:pt x="4650342" y="4648200"/>
                </a:lnTo>
                <a:lnTo>
                  <a:pt x="4672688" y="4610100"/>
                </a:lnTo>
                <a:lnTo>
                  <a:pt x="4694475" y="4572000"/>
                </a:lnTo>
                <a:lnTo>
                  <a:pt x="4715699" y="4521200"/>
                </a:lnTo>
                <a:lnTo>
                  <a:pt x="4736354" y="4483100"/>
                </a:lnTo>
                <a:lnTo>
                  <a:pt x="4756435" y="4445000"/>
                </a:lnTo>
                <a:lnTo>
                  <a:pt x="4775936" y="4406900"/>
                </a:lnTo>
                <a:lnTo>
                  <a:pt x="4794853" y="4368800"/>
                </a:lnTo>
                <a:lnTo>
                  <a:pt x="4813179" y="4318000"/>
                </a:lnTo>
                <a:lnTo>
                  <a:pt x="4830910" y="4279900"/>
                </a:lnTo>
                <a:lnTo>
                  <a:pt x="4848040" y="4241800"/>
                </a:lnTo>
                <a:lnTo>
                  <a:pt x="4864564" y="4191000"/>
                </a:lnTo>
                <a:lnTo>
                  <a:pt x="4880476" y="4152900"/>
                </a:lnTo>
                <a:lnTo>
                  <a:pt x="4895771" y="4114800"/>
                </a:lnTo>
                <a:lnTo>
                  <a:pt x="4910444" y="4064000"/>
                </a:lnTo>
                <a:lnTo>
                  <a:pt x="4924489" y="4025900"/>
                </a:lnTo>
                <a:lnTo>
                  <a:pt x="4937902" y="3975100"/>
                </a:lnTo>
                <a:lnTo>
                  <a:pt x="4950676" y="3937000"/>
                </a:lnTo>
                <a:lnTo>
                  <a:pt x="4962806" y="3886200"/>
                </a:lnTo>
                <a:lnTo>
                  <a:pt x="4974287" y="3848100"/>
                </a:lnTo>
                <a:lnTo>
                  <a:pt x="4985114" y="3797300"/>
                </a:lnTo>
                <a:lnTo>
                  <a:pt x="4995282" y="3759200"/>
                </a:lnTo>
                <a:lnTo>
                  <a:pt x="5004784" y="3708400"/>
                </a:lnTo>
                <a:lnTo>
                  <a:pt x="5013615" y="3657600"/>
                </a:lnTo>
                <a:lnTo>
                  <a:pt x="5021771" y="3619500"/>
                </a:lnTo>
                <a:lnTo>
                  <a:pt x="5029246" y="3568700"/>
                </a:lnTo>
                <a:lnTo>
                  <a:pt x="5036034" y="3517900"/>
                </a:lnTo>
                <a:lnTo>
                  <a:pt x="5042131" y="3479800"/>
                </a:lnTo>
                <a:lnTo>
                  <a:pt x="5047530" y="3429000"/>
                </a:lnTo>
                <a:lnTo>
                  <a:pt x="5052227" y="3378200"/>
                </a:lnTo>
                <a:lnTo>
                  <a:pt x="5056215" y="3340100"/>
                </a:lnTo>
                <a:lnTo>
                  <a:pt x="5059491" y="3289300"/>
                </a:lnTo>
                <a:lnTo>
                  <a:pt x="5062048" y="3238500"/>
                </a:lnTo>
                <a:lnTo>
                  <a:pt x="5063881" y="3187700"/>
                </a:lnTo>
                <a:lnTo>
                  <a:pt x="5064985" y="3149600"/>
                </a:lnTo>
                <a:lnTo>
                  <a:pt x="5065354" y="3098800"/>
                </a:lnTo>
                <a:lnTo>
                  <a:pt x="5064985" y="3048000"/>
                </a:lnTo>
                <a:lnTo>
                  <a:pt x="5063881" y="2997200"/>
                </a:lnTo>
                <a:lnTo>
                  <a:pt x="5062048" y="2946400"/>
                </a:lnTo>
                <a:lnTo>
                  <a:pt x="5059491" y="2908300"/>
                </a:lnTo>
                <a:lnTo>
                  <a:pt x="5056215" y="2857500"/>
                </a:lnTo>
                <a:lnTo>
                  <a:pt x="5052227" y="2806700"/>
                </a:lnTo>
                <a:lnTo>
                  <a:pt x="5047530" y="2755900"/>
                </a:lnTo>
                <a:lnTo>
                  <a:pt x="5042131" y="2717800"/>
                </a:lnTo>
                <a:lnTo>
                  <a:pt x="5036034" y="2667000"/>
                </a:lnTo>
                <a:lnTo>
                  <a:pt x="5029246" y="2616200"/>
                </a:lnTo>
                <a:lnTo>
                  <a:pt x="5021771" y="2578100"/>
                </a:lnTo>
                <a:lnTo>
                  <a:pt x="5013615" y="2527300"/>
                </a:lnTo>
                <a:lnTo>
                  <a:pt x="5004784" y="2489200"/>
                </a:lnTo>
                <a:lnTo>
                  <a:pt x="4995282" y="2438400"/>
                </a:lnTo>
                <a:lnTo>
                  <a:pt x="4985114" y="2387600"/>
                </a:lnTo>
                <a:lnTo>
                  <a:pt x="4974287" y="2349500"/>
                </a:lnTo>
                <a:lnTo>
                  <a:pt x="4962806" y="2298700"/>
                </a:lnTo>
                <a:lnTo>
                  <a:pt x="4950676" y="2260600"/>
                </a:lnTo>
                <a:lnTo>
                  <a:pt x="4937902" y="2209800"/>
                </a:lnTo>
                <a:lnTo>
                  <a:pt x="4924489" y="2171700"/>
                </a:lnTo>
                <a:lnTo>
                  <a:pt x="4910444" y="2120900"/>
                </a:lnTo>
                <a:lnTo>
                  <a:pt x="4895771" y="2082800"/>
                </a:lnTo>
                <a:lnTo>
                  <a:pt x="4880476" y="2044700"/>
                </a:lnTo>
                <a:lnTo>
                  <a:pt x="4864564" y="1993900"/>
                </a:lnTo>
                <a:lnTo>
                  <a:pt x="4848040" y="1955800"/>
                </a:lnTo>
                <a:lnTo>
                  <a:pt x="4830910" y="1917700"/>
                </a:lnTo>
                <a:lnTo>
                  <a:pt x="4813179" y="1866900"/>
                </a:lnTo>
                <a:lnTo>
                  <a:pt x="4794853" y="1828800"/>
                </a:lnTo>
                <a:lnTo>
                  <a:pt x="4775936" y="1790700"/>
                </a:lnTo>
                <a:lnTo>
                  <a:pt x="4756435" y="1752600"/>
                </a:lnTo>
                <a:lnTo>
                  <a:pt x="4736354" y="1701800"/>
                </a:lnTo>
                <a:lnTo>
                  <a:pt x="4715699" y="1663700"/>
                </a:lnTo>
                <a:lnTo>
                  <a:pt x="4694475" y="1625600"/>
                </a:lnTo>
                <a:lnTo>
                  <a:pt x="4672688" y="1587500"/>
                </a:lnTo>
                <a:lnTo>
                  <a:pt x="4650342" y="1549400"/>
                </a:lnTo>
                <a:lnTo>
                  <a:pt x="4627444" y="1511300"/>
                </a:lnTo>
                <a:lnTo>
                  <a:pt x="4603999" y="1473200"/>
                </a:lnTo>
                <a:lnTo>
                  <a:pt x="4580012" y="1435100"/>
                </a:lnTo>
                <a:lnTo>
                  <a:pt x="4555487" y="1397000"/>
                </a:lnTo>
                <a:lnTo>
                  <a:pt x="4530432" y="1358900"/>
                </a:lnTo>
                <a:lnTo>
                  <a:pt x="4504851" y="1320800"/>
                </a:lnTo>
                <a:lnTo>
                  <a:pt x="4478749" y="1282700"/>
                </a:lnTo>
                <a:lnTo>
                  <a:pt x="4452131" y="1244600"/>
                </a:lnTo>
                <a:lnTo>
                  <a:pt x="4425004" y="1206500"/>
                </a:lnTo>
                <a:lnTo>
                  <a:pt x="4397373" y="1181100"/>
                </a:lnTo>
                <a:lnTo>
                  <a:pt x="4369242" y="1143000"/>
                </a:lnTo>
                <a:lnTo>
                  <a:pt x="4340617" y="1104900"/>
                </a:lnTo>
                <a:lnTo>
                  <a:pt x="4311503" y="1066800"/>
                </a:lnTo>
                <a:lnTo>
                  <a:pt x="4281907" y="1041400"/>
                </a:lnTo>
                <a:lnTo>
                  <a:pt x="4251833" y="1003300"/>
                </a:lnTo>
                <a:lnTo>
                  <a:pt x="4221286" y="977900"/>
                </a:lnTo>
                <a:lnTo>
                  <a:pt x="4190272" y="939800"/>
                </a:lnTo>
                <a:lnTo>
                  <a:pt x="4158796" y="901700"/>
                </a:lnTo>
                <a:lnTo>
                  <a:pt x="4126864" y="876300"/>
                </a:lnTo>
                <a:lnTo>
                  <a:pt x="4094481" y="850900"/>
                </a:lnTo>
                <a:lnTo>
                  <a:pt x="4061652" y="812800"/>
                </a:lnTo>
                <a:lnTo>
                  <a:pt x="4028383" y="787400"/>
                </a:lnTo>
                <a:lnTo>
                  <a:pt x="3994679" y="749300"/>
                </a:lnTo>
                <a:lnTo>
                  <a:pt x="3925987" y="698500"/>
                </a:lnTo>
                <a:lnTo>
                  <a:pt x="3891009" y="673100"/>
                </a:lnTo>
                <a:lnTo>
                  <a:pt x="3855619" y="635000"/>
                </a:lnTo>
                <a:lnTo>
                  <a:pt x="3783618" y="584200"/>
                </a:lnTo>
                <a:lnTo>
                  <a:pt x="3710026" y="533400"/>
                </a:lnTo>
                <a:lnTo>
                  <a:pt x="3634888" y="482600"/>
                </a:lnTo>
                <a:lnTo>
                  <a:pt x="3596752" y="457200"/>
                </a:lnTo>
                <a:lnTo>
                  <a:pt x="3558245" y="444500"/>
                </a:lnTo>
                <a:lnTo>
                  <a:pt x="3440552" y="368300"/>
                </a:lnTo>
                <a:lnTo>
                  <a:pt x="3400615" y="355600"/>
                </a:lnTo>
                <a:lnTo>
                  <a:pt x="3319715" y="304800"/>
                </a:lnTo>
                <a:lnTo>
                  <a:pt x="3278762" y="292100"/>
                </a:lnTo>
                <a:lnTo>
                  <a:pt x="3237481" y="266700"/>
                </a:lnTo>
                <a:lnTo>
                  <a:pt x="3153957" y="241300"/>
                </a:lnTo>
                <a:lnTo>
                  <a:pt x="3111724" y="215900"/>
                </a:lnTo>
                <a:lnTo>
                  <a:pt x="3026345" y="190500"/>
                </a:lnTo>
                <a:lnTo>
                  <a:pt x="2983208" y="165100"/>
                </a:lnTo>
                <a:lnTo>
                  <a:pt x="2673417" y="76200"/>
                </a:lnTo>
                <a:close/>
              </a:path>
              <a:path w="5065395" h="6184900">
                <a:moveTo>
                  <a:pt x="2536746" y="50800"/>
                </a:moveTo>
                <a:lnTo>
                  <a:pt x="1403601" y="50800"/>
                </a:lnTo>
                <a:lnTo>
                  <a:pt x="1312241" y="76200"/>
                </a:lnTo>
                <a:lnTo>
                  <a:pt x="2628106" y="76200"/>
                </a:lnTo>
                <a:lnTo>
                  <a:pt x="2536746" y="50800"/>
                </a:lnTo>
                <a:close/>
              </a:path>
              <a:path w="5065395" h="6184900">
                <a:moveTo>
                  <a:pt x="2397942" y="25400"/>
                </a:moveTo>
                <a:lnTo>
                  <a:pt x="1542405" y="25400"/>
                </a:lnTo>
                <a:lnTo>
                  <a:pt x="1449639" y="50800"/>
                </a:lnTo>
                <a:lnTo>
                  <a:pt x="2490708" y="50800"/>
                </a:lnTo>
                <a:lnTo>
                  <a:pt x="2397942" y="25400"/>
                </a:lnTo>
                <a:close/>
              </a:path>
              <a:path w="5065395" h="6184900">
                <a:moveTo>
                  <a:pt x="2304292" y="12700"/>
                </a:moveTo>
                <a:lnTo>
                  <a:pt x="1636055" y="12700"/>
                </a:lnTo>
                <a:lnTo>
                  <a:pt x="1589122" y="25400"/>
                </a:lnTo>
                <a:lnTo>
                  <a:pt x="2351225" y="25400"/>
                </a:lnTo>
                <a:lnTo>
                  <a:pt x="2304292" y="12700"/>
                </a:lnTo>
                <a:close/>
              </a:path>
              <a:path w="5065395" h="6184900">
                <a:moveTo>
                  <a:pt x="2114511" y="0"/>
                </a:moveTo>
                <a:lnTo>
                  <a:pt x="1825836" y="0"/>
                </a:lnTo>
                <a:lnTo>
                  <a:pt x="1778094" y="12700"/>
                </a:lnTo>
                <a:lnTo>
                  <a:pt x="2162253" y="12700"/>
                </a:lnTo>
                <a:lnTo>
                  <a:pt x="2114511" y="0"/>
                </a:lnTo>
                <a:close/>
              </a:path>
            </a:pathLst>
          </a:custGeom>
          <a:solidFill>
            <a:srgbClr val="00FF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7410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34323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7348200" cy="9753600"/>
          </a:xfrm>
          <a:custGeom>
            <a:avLst/>
            <a:gdLst/>
            <a:ahLst/>
            <a:cxnLst/>
            <a:rect l="l" t="t" r="r" b="b"/>
            <a:pathLst>
              <a:path w="17348200" h="9753600">
                <a:moveTo>
                  <a:pt x="17348200" y="0"/>
                </a:moveTo>
                <a:lnTo>
                  <a:pt x="0" y="0"/>
                </a:lnTo>
                <a:lnTo>
                  <a:pt x="0" y="9753600"/>
                </a:lnTo>
                <a:lnTo>
                  <a:pt x="17348200" y="9753600"/>
                </a:lnTo>
                <a:lnTo>
                  <a:pt x="17348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311528" y="4491047"/>
            <a:ext cx="1903095" cy="678815"/>
          </a:xfrm>
          <a:custGeom>
            <a:avLst/>
            <a:gdLst/>
            <a:ahLst/>
            <a:cxnLst/>
            <a:rect l="l" t="t" r="r" b="b"/>
            <a:pathLst>
              <a:path w="1903095" h="678814">
                <a:moveTo>
                  <a:pt x="1895855" y="247167"/>
                </a:moveTo>
                <a:lnTo>
                  <a:pt x="1875789" y="247167"/>
                </a:lnTo>
                <a:lnTo>
                  <a:pt x="1869058" y="253199"/>
                </a:lnTo>
                <a:lnTo>
                  <a:pt x="1642389" y="645414"/>
                </a:lnTo>
                <a:lnTo>
                  <a:pt x="1642389" y="663460"/>
                </a:lnTo>
                <a:lnTo>
                  <a:pt x="1649044" y="669505"/>
                </a:lnTo>
                <a:lnTo>
                  <a:pt x="1669122" y="669505"/>
                </a:lnTo>
                <a:lnTo>
                  <a:pt x="1675828" y="663460"/>
                </a:lnTo>
                <a:lnTo>
                  <a:pt x="1902548" y="271310"/>
                </a:lnTo>
                <a:lnTo>
                  <a:pt x="1902548" y="253199"/>
                </a:lnTo>
                <a:lnTo>
                  <a:pt x="1895855" y="247167"/>
                </a:lnTo>
                <a:close/>
              </a:path>
              <a:path w="1903095" h="678814">
                <a:moveTo>
                  <a:pt x="1226896" y="0"/>
                </a:moveTo>
                <a:lnTo>
                  <a:pt x="1217637" y="0"/>
                </a:lnTo>
                <a:lnTo>
                  <a:pt x="1035240" y="21056"/>
                </a:lnTo>
                <a:lnTo>
                  <a:pt x="1035240" y="30238"/>
                </a:lnTo>
                <a:lnTo>
                  <a:pt x="1068900" y="33880"/>
                </a:lnTo>
                <a:lnTo>
                  <a:pt x="1087912" y="40106"/>
                </a:lnTo>
                <a:lnTo>
                  <a:pt x="1096339" y="52180"/>
                </a:lnTo>
                <a:lnTo>
                  <a:pt x="1098245" y="73367"/>
                </a:lnTo>
                <a:lnTo>
                  <a:pt x="1098245" y="622719"/>
                </a:lnTo>
                <a:lnTo>
                  <a:pt x="1096339" y="640712"/>
                </a:lnTo>
                <a:lnTo>
                  <a:pt x="1087912" y="651146"/>
                </a:lnTo>
                <a:lnTo>
                  <a:pt x="1068900" y="656767"/>
                </a:lnTo>
                <a:lnTo>
                  <a:pt x="1035240" y="660323"/>
                </a:lnTo>
                <a:lnTo>
                  <a:pt x="1035240" y="669505"/>
                </a:lnTo>
                <a:lnTo>
                  <a:pt x="1289862" y="669505"/>
                </a:lnTo>
                <a:lnTo>
                  <a:pt x="1289862" y="660323"/>
                </a:lnTo>
                <a:lnTo>
                  <a:pt x="1256219" y="656767"/>
                </a:lnTo>
                <a:lnTo>
                  <a:pt x="1237219" y="651146"/>
                </a:lnTo>
                <a:lnTo>
                  <a:pt x="1228799" y="640712"/>
                </a:lnTo>
                <a:lnTo>
                  <a:pt x="1226896" y="622719"/>
                </a:lnTo>
                <a:lnTo>
                  <a:pt x="1226896" y="307225"/>
                </a:lnTo>
                <a:lnTo>
                  <a:pt x="1237046" y="298056"/>
                </a:lnTo>
                <a:lnTo>
                  <a:pt x="1222273" y="298056"/>
                </a:lnTo>
                <a:lnTo>
                  <a:pt x="1226896" y="0"/>
                </a:lnTo>
                <a:close/>
              </a:path>
              <a:path w="1903095" h="678814">
                <a:moveTo>
                  <a:pt x="1499925" y="255866"/>
                </a:moveTo>
                <a:lnTo>
                  <a:pt x="1323225" y="255866"/>
                </a:lnTo>
                <a:lnTo>
                  <a:pt x="1355012" y="261451"/>
                </a:lnTo>
                <a:lnTo>
                  <a:pt x="1376218" y="277182"/>
                </a:lnTo>
                <a:lnTo>
                  <a:pt x="1388053" y="301520"/>
                </a:lnTo>
                <a:lnTo>
                  <a:pt x="1391729" y="332930"/>
                </a:lnTo>
                <a:lnTo>
                  <a:pt x="1391729" y="622719"/>
                </a:lnTo>
                <a:lnTo>
                  <a:pt x="1390044" y="640712"/>
                </a:lnTo>
                <a:lnTo>
                  <a:pt x="1383069" y="651146"/>
                </a:lnTo>
                <a:lnTo>
                  <a:pt x="1367924" y="656767"/>
                </a:lnTo>
                <a:lnTo>
                  <a:pt x="1341729" y="660323"/>
                </a:lnTo>
                <a:lnTo>
                  <a:pt x="1341729" y="669505"/>
                </a:lnTo>
                <a:lnTo>
                  <a:pt x="1583461" y="669505"/>
                </a:lnTo>
                <a:lnTo>
                  <a:pt x="1583461" y="660323"/>
                </a:lnTo>
                <a:lnTo>
                  <a:pt x="1549776" y="656767"/>
                </a:lnTo>
                <a:lnTo>
                  <a:pt x="1530772" y="651146"/>
                </a:lnTo>
                <a:lnTo>
                  <a:pt x="1522364" y="640712"/>
                </a:lnTo>
                <a:lnTo>
                  <a:pt x="1520469" y="622719"/>
                </a:lnTo>
                <a:lnTo>
                  <a:pt x="1520469" y="339344"/>
                </a:lnTo>
                <a:lnTo>
                  <a:pt x="1513963" y="286293"/>
                </a:lnTo>
                <a:lnTo>
                  <a:pt x="1499925" y="255866"/>
                </a:lnTo>
                <a:close/>
              </a:path>
              <a:path w="1903095" h="678814">
                <a:moveTo>
                  <a:pt x="1396352" y="201752"/>
                </a:moveTo>
                <a:lnTo>
                  <a:pt x="1347488" y="209063"/>
                </a:lnTo>
                <a:lnTo>
                  <a:pt x="1302608" y="229273"/>
                </a:lnTo>
                <a:lnTo>
                  <a:pt x="1262237" y="259798"/>
                </a:lnTo>
                <a:lnTo>
                  <a:pt x="1226896" y="298056"/>
                </a:lnTo>
                <a:lnTo>
                  <a:pt x="1237046" y="298056"/>
                </a:lnTo>
                <a:lnTo>
                  <a:pt x="1246491" y="289524"/>
                </a:lnTo>
                <a:lnTo>
                  <a:pt x="1269136" y="272945"/>
                </a:lnTo>
                <a:lnTo>
                  <a:pt x="1294743" y="260666"/>
                </a:lnTo>
                <a:lnTo>
                  <a:pt x="1323225" y="255866"/>
                </a:lnTo>
                <a:lnTo>
                  <a:pt x="1499925" y="255866"/>
                </a:lnTo>
                <a:lnTo>
                  <a:pt x="1495986" y="247327"/>
                </a:lnTo>
                <a:lnTo>
                  <a:pt x="1468850" y="221128"/>
                </a:lnTo>
                <a:lnTo>
                  <a:pt x="1434868" y="206376"/>
                </a:lnTo>
                <a:lnTo>
                  <a:pt x="1396352" y="201752"/>
                </a:lnTo>
                <a:close/>
              </a:path>
              <a:path w="1903095" h="678814">
                <a:moveTo>
                  <a:pt x="889890" y="228346"/>
                </a:moveTo>
                <a:lnTo>
                  <a:pt x="723874" y="228346"/>
                </a:lnTo>
                <a:lnTo>
                  <a:pt x="767836" y="236830"/>
                </a:lnTo>
                <a:lnTo>
                  <a:pt x="797737" y="259762"/>
                </a:lnTo>
                <a:lnTo>
                  <a:pt x="814789" y="293357"/>
                </a:lnTo>
                <a:lnTo>
                  <a:pt x="820204" y="333832"/>
                </a:lnTo>
                <a:lnTo>
                  <a:pt x="820204" y="427367"/>
                </a:lnTo>
                <a:lnTo>
                  <a:pt x="741319" y="436741"/>
                </a:lnTo>
                <a:lnTo>
                  <a:pt x="680305" y="452165"/>
                </a:lnTo>
                <a:lnTo>
                  <a:pt x="635072" y="472274"/>
                </a:lnTo>
                <a:lnTo>
                  <a:pt x="603529" y="495706"/>
                </a:lnTo>
                <a:lnTo>
                  <a:pt x="573154" y="547082"/>
                </a:lnTo>
                <a:lnTo>
                  <a:pt x="570141" y="572300"/>
                </a:lnTo>
                <a:lnTo>
                  <a:pt x="577321" y="614060"/>
                </a:lnTo>
                <a:lnTo>
                  <a:pt x="598398" y="647833"/>
                </a:lnTo>
                <a:lnTo>
                  <a:pt x="632677" y="670433"/>
                </a:lnTo>
                <a:lnTo>
                  <a:pt x="679462" y="678675"/>
                </a:lnTo>
                <a:lnTo>
                  <a:pt x="719515" y="673526"/>
                </a:lnTo>
                <a:lnTo>
                  <a:pt x="756180" y="658829"/>
                </a:lnTo>
                <a:lnTo>
                  <a:pt x="789201" y="635711"/>
                </a:lnTo>
                <a:lnTo>
                  <a:pt x="803404" y="620877"/>
                </a:lnTo>
                <a:lnTo>
                  <a:pt x="758151" y="620877"/>
                </a:lnTo>
                <a:lnTo>
                  <a:pt x="733560" y="616193"/>
                </a:lnTo>
                <a:lnTo>
                  <a:pt x="715554" y="601965"/>
                </a:lnTo>
                <a:lnTo>
                  <a:pt x="704489" y="577934"/>
                </a:lnTo>
                <a:lnTo>
                  <a:pt x="700722" y="543839"/>
                </a:lnTo>
                <a:lnTo>
                  <a:pt x="707411" y="500651"/>
                </a:lnTo>
                <a:lnTo>
                  <a:pt x="728516" y="469223"/>
                </a:lnTo>
                <a:lnTo>
                  <a:pt x="765594" y="448288"/>
                </a:lnTo>
                <a:lnTo>
                  <a:pt x="820204" y="436575"/>
                </a:lnTo>
                <a:lnTo>
                  <a:pt x="948918" y="436575"/>
                </a:lnTo>
                <a:lnTo>
                  <a:pt x="948918" y="340220"/>
                </a:lnTo>
                <a:lnTo>
                  <a:pt x="942613" y="295900"/>
                </a:lnTo>
                <a:lnTo>
                  <a:pt x="922752" y="257820"/>
                </a:lnTo>
                <a:lnTo>
                  <a:pt x="889890" y="228346"/>
                </a:lnTo>
                <a:close/>
              </a:path>
              <a:path w="1903095" h="678814">
                <a:moveTo>
                  <a:pt x="948918" y="605294"/>
                </a:moveTo>
                <a:lnTo>
                  <a:pt x="820204" y="605294"/>
                </a:lnTo>
                <a:lnTo>
                  <a:pt x="820308" y="618817"/>
                </a:lnTo>
                <a:lnTo>
                  <a:pt x="823977" y="641545"/>
                </a:lnTo>
                <a:lnTo>
                  <a:pt x="835821" y="660796"/>
                </a:lnTo>
                <a:lnTo>
                  <a:pt x="856519" y="673861"/>
                </a:lnTo>
                <a:lnTo>
                  <a:pt x="886853" y="678675"/>
                </a:lnTo>
                <a:lnTo>
                  <a:pt x="922522" y="674363"/>
                </a:lnTo>
                <a:lnTo>
                  <a:pt x="956792" y="662743"/>
                </a:lnTo>
                <a:lnTo>
                  <a:pt x="988977" y="645789"/>
                </a:lnTo>
                <a:lnTo>
                  <a:pt x="1001140" y="637387"/>
                </a:lnTo>
                <a:lnTo>
                  <a:pt x="972985" y="637387"/>
                </a:lnTo>
                <a:lnTo>
                  <a:pt x="962977" y="635852"/>
                </a:lnTo>
                <a:lnTo>
                  <a:pt x="955398" y="631309"/>
                </a:lnTo>
                <a:lnTo>
                  <a:pt x="950596" y="623848"/>
                </a:lnTo>
                <a:lnTo>
                  <a:pt x="948999" y="614060"/>
                </a:lnTo>
                <a:lnTo>
                  <a:pt x="948918" y="605294"/>
                </a:lnTo>
                <a:close/>
              </a:path>
              <a:path w="1903095" h="678814">
                <a:moveTo>
                  <a:pt x="1017422" y="619086"/>
                </a:moveTo>
                <a:lnTo>
                  <a:pt x="1005667" y="625809"/>
                </a:lnTo>
                <a:lnTo>
                  <a:pt x="994165" y="631671"/>
                </a:lnTo>
                <a:lnTo>
                  <a:pt x="983182" y="635815"/>
                </a:lnTo>
                <a:lnTo>
                  <a:pt x="972985" y="637387"/>
                </a:lnTo>
                <a:lnTo>
                  <a:pt x="1001140" y="637387"/>
                </a:lnTo>
                <a:lnTo>
                  <a:pt x="1018387" y="625475"/>
                </a:lnTo>
                <a:lnTo>
                  <a:pt x="1017422" y="619086"/>
                </a:lnTo>
                <a:close/>
              </a:path>
              <a:path w="1903095" h="678814">
                <a:moveTo>
                  <a:pt x="948918" y="436575"/>
                </a:moveTo>
                <a:lnTo>
                  <a:pt x="820204" y="436575"/>
                </a:lnTo>
                <a:lnTo>
                  <a:pt x="820204" y="596125"/>
                </a:lnTo>
                <a:lnTo>
                  <a:pt x="805682" y="605414"/>
                </a:lnTo>
                <a:lnTo>
                  <a:pt x="790902" y="613321"/>
                </a:lnTo>
                <a:lnTo>
                  <a:pt x="775259" y="618817"/>
                </a:lnTo>
                <a:lnTo>
                  <a:pt x="758151" y="620877"/>
                </a:lnTo>
                <a:lnTo>
                  <a:pt x="803404" y="620877"/>
                </a:lnTo>
                <a:lnTo>
                  <a:pt x="818324" y="605294"/>
                </a:lnTo>
                <a:lnTo>
                  <a:pt x="948918" y="605294"/>
                </a:lnTo>
                <a:lnTo>
                  <a:pt x="948918" y="436575"/>
                </a:lnTo>
                <a:close/>
              </a:path>
              <a:path w="1903095" h="678814">
                <a:moveTo>
                  <a:pt x="784110" y="201752"/>
                </a:moveTo>
                <a:lnTo>
                  <a:pt x="724272" y="209047"/>
                </a:lnTo>
                <a:lnTo>
                  <a:pt x="674574" y="228346"/>
                </a:lnTo>
                <a:lnTo>
                  <a:pt x="635458" y="255631"/>
                </a:lnTo>
                <a:lnTo>
                  <a:pt x="607103" y="287071"/>
                </a:lnTo>
                <a:lnTo>
                  <a:pt x="584047" y="346621"/>
                </a:lnTo>
                <a:lnTo>
                  <a:pt x="588537" y="367201"/>
                </a:lnTo>
                <a:lnTo>
                  <a:pt x="600498" y="381163"/>
                </a:lnTo>
                <a:lnTo>
                  <a:pt x="617667" y="389103"/>
                </a:lnTo>
                <a:lnTo>
                  <a:pt x="637781" y="391617"/>
                </a:lnTo>
                <a:lnTo>
                  <a:pt x="658763" y="388861"/>
                </a:lnTo>
                <a:lnTo>
                  <a:pt x="689597" y="355841"/>
                </a:lnTo>
                <a:lnTo>
                  <a:pt x="665073" y="325113"/>
                </a:lnTo>
                <a:lnTo>
                  <a:pt x="648213" y="309653"/>
                </a:lnTo>
                <a:lnTo>
                  <a:pt x="640549" y="288861"/>
                </a:lnTo>
                <a:lnTo>
                  <a:pt x="647452" y="264704"/>
                </a:lnTo>
                <a:lnTo>
                  <a:pt x="665900" y="245535"/>
                </a:lnTo>
                <a:lnTo>
                  <a:pt x="692504" y="232900"/>
                </a:lnTo>
                <a:lnTo>
                  <a:pt x="723874" y="228346"/>
                </a:lnTo>
                <a:lnTo>
                  <a:pt x="889890" y="228346"/>
                </a:lnTo>
                <a:lnTo>
                  <a:pt x="889563" y="228053"/>
                </a:lnTo>
                <a:lnTo>
                  <a:pt x="843274" y="208673"/>
                </a:lnTo>
                <a:lnTo>
                  <a:pt x="784110" y="201752"/>
                </a:lnTo>
                <a:close/>
              </a:path>
              <a:path w="1903095" h="678814">
                <a:moveTo>
                  <a:pt x="191706" y="201752"/>
                </a:moveTo>
                <a:lnTo>
                  <a:pt x="176910" y="201752"/>
                </a:lnTo>
                <a:lnTo>
                  <a:pt x="0" y="222834"/>
                </a:lnTo>
                <a:lnTo>
                  <a:pt x="0" y="231990"/>
                </a:lnTo>
                <a:lnTo>
                  <a:pt x="33677" y="235652"/>
                </a:lnTo>
                <a:lnTo>
                  <a:pt x="52678" y="241871"/>
                </a:lnTo>
                <a:lnTo>
                  <a:pt x="61084" y="253929"/>
                </a:lnTo>
                <a:lnTo>
                  <a:pt x="62979" y="275107"/>
                </a:lnTo>
                <a:lnTo>
                  <a:pt x="62979" y="541121"/>
                </a:lnTo>
                <a:lnTo>
                  <a:pt x="69483" y="594168"/>
                </a:lnTo>
                <a:lnTo>
                  <a:pt x="87455" y="633124"/>
                </a:lnTo>
                <a:lnTo>
                  <a:pt x="114581" y="659312"/>
                </a:lnTo>
                <a:lnTo>
                  <a:pt x="148549" y="674055"/>
                </a:lnTo>
                <a:lnTo>
                  <a:pt x="187045" y="678675"/>
                </a:lnTo>
                <a:lnTo>
                  <a:pt x="235934" y="671364"/>
                </a:lnTo>
                <a:lnTo>
                  <a:pt x="280827" y="651157"/>
                </a:lnTo>
                <a:lnTo>
                  <a:pt x="321192" y="620639"/>
                </a:lnTo>
                <a:lnTo>
                  <a:pt x="322626" y="619086"/>
                </a:lnTo>
                <a:lnTo>
                  <a:pt x="250024" y="619086"/>
                </a:lnTo>
                <a:lnTo>
                  <a:pt x="224512" y="614440"/>
                </a:lnTo>
                <a:lnTo>
                  <a:pt x="206287" y="601191"/>
                </a:lnTo>
                <a:lnTo>
                  <a:pt x="195351" y="580376"/>
                </a:lnTo>
                <a:lnTo>
                  <a:pt x="191706" y="553034"/>
                </a:lnTo>
                <a:lnTo>
                  <a:pt x="191706" y="201752"/>
                </a:lnTo>
                <a:close/>
              </a:path>
              <a:path w="1903095" h="678814">
                <a:moveTo>
                  <a:pt x="485241" y="582396"/>
                </a:moveTo>
                <a:lnTo>
                  <a:pt x="361149" y="582396"/>
                </a:lnTo>
                <a:lnTo>
                  <a:pt x="363969" y="678675"/>
                </a:lnTo>
                <a:lnTo>
                  <a:pt x="373214" y="678675"/>
                </a:lnTo>
                <a:lnTo>
                  <a:pt x="548233" y="657580"/>
                </a:lnTo>
                <a:lnTo>
                  <a:pt x="548233" y="648385"/>
                </a:lnTo>
                <a:lnTo>
                  <a:pt x="514559" y="644749"/>
                </a:lnTo>
                <a:lnTo>
                  <a:pt x="495553" y="638536"/>
                </a:lnTo>
                <a:lnTo>
                  <a:pt x="487140" y="626475"/>
                </a:lnTo>
                <a:lnTo>
                  <a:pt x="485241" y="605294"/>
                </a:lnTo>
                <a:lnTo>
                  <a:pt x="485241" y="582396"/>
                </a:lnTo>
                <a:close/>
              </a:path>
              <a:path w="1903095" h="678814">
                <a:moveTo>
                  <a:pt x="485241" y="201752"/>
                </a:moveTo>
                <a:lnTo>
                  <a:pt x="470446" y="201752"/>
                </a:lnTo>
                <a:lnTo>
                  <a:pt x="275081" y="222834"/>
                </a:lnTo>
                <a:lnTo>
                  <a:pt x="275081" y="231990"/>
                </a:lnTo>
                <a:lnTo>
                  <a:pt x="319436" y="235652"/>
                </a:lnTo>
                <a:lnTo>
                  <a:pt x="343909" y="241871"/>
                </a:lnTo>
                <a:lnTo>
                  <a:pt x="354324" y="253929"/>
                </a:lnTo>
                <a:lnTo>
                  <a:pt x="356501" y="275107"/>
                </a:lnTo>
                <a:lnTo>
                  <a:pt x="356501" y="573214"/>
                </a:lnTo>
                <a:lnTo>
                  <a:pt x="336887" y="589286"/>
                </a:lnTo>
                <a:lnTo>
                  <a:pt x="312659" y="604065"/>
                </a:lnTo>
                <a:lnTo>
                  <a:pt x="283733" y="614887"/>
                </a:lnTo>
                <a:lnTo>
                  <a:pt x="250024" y="619086"/>
                </a:lnTo>
                <a:lnTo>
                  <a:pt x="322626" y="619086"/>
                </a:lnTo>
                <a:lnTo>
                  <a:pt x="356501" y="582396"/>
                </a:lnTo>
                <a:lnTo>
                  <a:pt x="485241" y="582396"/>
                </a:lnTo>
                <a:lnTo>
                  <a:pt x="485241" y="2017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4082" y="4496616"/>
            <a:ext cx="10960034" cy="817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0" i="0">
                <a:solidFill>
                  <a:srgbClr val="00FF7B"/>
                </a:solidFill>
                <a:latin typeface="Replica Std Regular"/>
                <a:cs typeface="Replica Std Regular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23660" y="3670300"/>
            <a:ext cx="10485755" cy="5343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898388" y="9070848"/>
            <a:ext cx="555142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67410" y="9070848"/>
            <a:ext cx="399008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490704" y="9070848"/>
            <a:ext cx="399008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52705" y="1850611"/>
            <a:ext cx="10644862" cy="76302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474700" y="7563933"/>
            <a:ext cx="3014213" cy="1300356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indent="1076960" algn="r">
              <a:lnSpc>
                <a:spcPts val="3200"/>
              </a:lnSpc>
              <a:spcBef>
                <a:spcPts val="540"/>
              </a:spcBef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sz="30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15" dirty="0">
                <a:latin typeface="Arial" panose="020B0604020202020204" pitchFamily="34" charset="0"/>
                <a:cs typeface="Arial" panose="020B0604020202020204" pitchFamily="34" charset="0"/>
              </a:rPr>
              <a:t>nuevo </a:t>
            </a:r>
            <a:r>
              <a:rPr sz="3000" spc="-7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sz="3000" spc="-1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15" dirty="0">
                <a:latin typeface="Arial" panose="020B0604020202020204" pitchFamily="34" charset="0"/>
                <a:cs typeface="Arial" panose="020B0604020202020204" pitchFamily="34" charset="0"/>
              </a:rPr>
              <a:t>estratégico </a:t>
            </a:r>
            <a:r>
              <a:rPr sz="3000" spc="-7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15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30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20" dirty="0">
                <a:latin typeface="Arial" panose="020B0604020202020204" pitchFamily="34" charset="0"/>
                <a:cs typeface="Arial" panose="020B0604020202020204" pitchFamily="34" charset="0"/>
              </a:rPr>
              <a:t>UAH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E3A26A1-24DC-D217-8708-75B88F67FBE7}"/>
              </a:ext>
            </a:extLst>
          </p:cNvPr>
          <p:cNvGrpSpPr/>
          <p:nvPr/>
        </p:nvGrpSpPr>
        <p:grpSpPr>
          <a:xfrm>
            <a:off x="520700" y="407992"/>
            <a:ext cx="4248151" cy="1595120"/>
            <a:chOff x="520700" y="407992"/>
            <a:chExt cx="4248151" cy="1595120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60CBE3A7-2293-9E8D-75ED-21EC1DAEF65E}"/>
                </a:ext>
              </a:extLst>
            </p:cNvPr>
            <p:cNvSpPr/>
            <p:nvPr/>
          </p:nvSpPr>
          <p:spPr>
            <a:xfrm>
              <a:off x="520700" y="653501"/>
              <a:ext cx="4248151" cy="1287704"/>
            </a:xfrm>
            <a:prstGeom prst="rect">
              <a:avLst/>
            </a:prstGeom>
            <a:gradFill>
              <a:gsLst>
                <a:gs pos="1000">
                  <a:schemeClr val="bg1"/>
                </a:gs>
                <a:gs pos="100000">
                  <a:srgbClr val="F0642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B88A275E-2D3E-8D61-4750-BD3E9F4C46A2}"/>
                </a:ext>
              </a:extLst>
            </p:cNvPr>
            <p:cNvSpPr txBox="1">
              <a:spLocks/>
            </p:cNvSpPr>
            <p:nvPr/>
          </p:nvSpPr>
          <p:spPr>
            <a:xfrm>
              <a:off x="1001188" y="407992"/>
              <a:ext cx="3400425" cy="15951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5200" b="0" i="0">
                  <a:solidFill>
                    <a:srgbClr val="00FF7B"/>
                  </a:solidFill>
                  <a:latin typeface="Replica Std Regular"/>
                  <a:ea typeface="+mj-ea"/>
                  <a:cs typeface="Replica Std Regular"/>
                </a:defRPr>
              </a:lvl1pPr>
            </a:lstStyle>
            <a:p>
              <a:pPr marL="12700">
                <a:spcBef>
                  <a:spcPts val="100"/>
                </a:spcBef>
              </a:pPr>
              <a:r>
                <a:rPr lang="es-CL" sz="10300" b="1" kern="0" spc="-14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</a:t>
              </a:r>
              <a:r>
                <a:rPr lang="es-CL" sz="10300" b="1" kern="0" spc="-8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s-CL" sz="10300" b="1" kern="0" spc="-10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s-CL" sz="103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s-CL" sz="1030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3BD2B51-4532-538B-4FE8-E4A0BA70EA57}"/>
              </a:ext>
            </a:extLst>
          </p:cNvPr>
          <p:cNvGrpSpPr/>
          <p:nvPr/>
        </p:nvGrpSpPr>
        <p:grpSpPr>
          <a:xfrm>
            <a:off x="770483" y="1828800"/>
            <a:ext cx="5084217" cy="1595120"/>
            <a:chOff x="770483" y="1828800"/>
            <a:chExt cx="5084217" cy="1595120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EAF6C236-6275-302F-760C-4EBD7483DE32}"/>
                </a:ext>
              </a:extLst>
            </p:cNvPr>
            <p:cNvSpPr/>
            <p:nvPr/>
          </p:nvSpPr>
          <p:spPr>
            <a:xfrm rot="10800000">
              <a:off x="770483" y="2065096"/>
              <a:ext cx="5084217" cy="1287703"/>
            </a:xfrm>
            <a:prstGeom prst="rect">
              <a:avLst/>
            </a:prstGeom>
            <a:gradFill>
              <a:gsLst>
                <a:gs pos="1000">
                  <a:schemeClr val="bg1"/>
                </a:gs>
                <a:gs pos="100000">
                  <a:srgbClr val="F0642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395E9471-57EF-628B-5873-D87688184845}"/>
                </a:ext>
              </a:extLst>
            </p:cNvPr>
            <p:cNvSpPr txBox="1"/>
            <p:nvPr/>
          </p:nvSpPr>
          <p:spPr>
            <a:xfrm>
              <a:off x="1001188" y="1828800"/>
              <a:ext cx="4248150" cy="15951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300" b="1" spc="-5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</a:t>
              </a:r>
              <a:r>
                <a:rPr sz="10300" b="1" spc="-1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10300" b="1" spc="-10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2030</a:t>
              </a:r>
              <a:endParaRPr sz="10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4">
            <a:extLst>
              <a:ext uri="{FF2B5EF4-FFF2-40B4-BE49-F238E27FC236}">
                <a16:creationId xmlns:a16="http://schemas.microsoft.com/office/drawing/2014/main" id="{F8946263-365A-BF73-1806-D72FDA2F9C1E}"/>
              </a:ext>
            </a:extLst>
          </p:cNvPr>
          <p:cNvSpPr/>
          <p:nvPr/>
        </p:nvSpPr>
        <p:spPr>
          <a:xfrm rot="10800000">
            <a:off x="901699" y="643424"/>
            <a:ext cx="6096000" cy="591170"/>
          </a:xfrm>
          <a:custGeom>
            <a:avLst/>
            <a:gdLst/>
            <a:ahLst/>
            <a:cxnLst/>
            <a:rect l="l" t="t" r="r" b="b"/>
            <a:pathLst>
              <a:path w="16562069" h="912495">
                <a:moveTo>
                  <a:pt x="16561701" y="0"/>
                </a:moveTo>
                <a:lnTo>
                  <a:pt x="0" y="0"/>
                </a:lnTo>
                <a:lnTo>
                  <a:pt x="0" y="912088"/>
                </a:lnTo>
                <a:lnTo>
                  <a:pt x="16561701" y="912088"/>
                </a:lnTo>
                <a:lnTo>
                  <a:pt x="16561701" y="0"/>
                </a:lnTo>
                <a:close/>
              </a:path>
            </a:pathLst>
          </a:custGeom>
          <a:gradFill>
            <a:gsLst>
              <a:gs pos="1000">
                <a:schemeClr val="bg1"/>
              </a:gs>
              <a:gs pos="100000">
                <a:srgbClr val="00FF7B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FC6E213A-4148-EAEC-EC1D-3025397460A9}"/>
              </a:ext>
            </a:extLst>
          </p:cNvPr>
          <p:cNvSpPr/>
          <p:nvPr/>
        </p:nvSpPr>
        <p:spPr>
          <a:xfrm>
            <a:off x="901698" y="1234966"/>
            <a:ext cx="3810001" cy="591172"/>
          </a:xfrm>
          <a:custGeom>
            <a:avLst/>
            <a:gdLst/>
            <a:ahLst/>
            <a:cxnLst/>
            <a:rect l="l" t="t" r="r" b="b"/>
            <a:pathLst>
              <a:path w="16562069" h="912495">
                <a:moveTo>
                  <a:pt x="16561701" y="0"/>
                </a:moveTo>
                <a:lnTo>
                  <a:pt x="0" y="0"/>
                </a:lnTo>
                <a:lnTo>
                  <a:pt x="0" y="912088"/>
                </a:lnTo>
                <a:lnTo>
                  <a:pt x="16561701" y="912088"/>
                </a:lnTo>
                <a:lnTo>
                  <a:pt x="16561701" y="0"/>
                </a:lnTo>
                <a:close/>
              </a:path>
            </a:pathLst>
          </a:custGeom>
          <a:gradFill>
            <a:gsLst>
              <a:gs pos="1000">
                <a:schemeClr val="bg1"/>
              </a:gs>
              <a:gs pos="100000">
                <a:srgbClr val="00FF7B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06933" y="649423"/>
            <a:ext cx="638040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34385" algn="l"/>
              </a:tabLst>
            </a:pP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RESPOND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40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MX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TIEMPOS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6934" y="1208223"/>
            <a:ext cx="409550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AFIANTES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4399" y="2333243"/>
            <a:ext cx="329120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Consolidación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 del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400" b="1" spc="-55" dirty="0">
                <a:latin typeface="Replica Std Bold"/>
                <a:cs typeface="Replica Std Bold"/>
              </a:rPr>
              <a:t>aprendizaje</a:t>
            </a:r>
            <a:r>
              <a:rPr sz="2400" b="1" spc="-85" dirty="0">
                <a:latin typeface="Replica Std Bold"/>
                <a:cs typeface="Replica Std Bold"/>
              </a:rPr>
              <a:t> </a:t>
            </a:r>
            <a:r>
              <a:rPr sz="2400" b="1" spc="-65" dirty="0">
                <a:latin typeface="Replica Std Bold"/>
                <a:cs typeface="Replica Std Bold"/>
              </a:rPr>
              <a:t>a</a:t>
            </a:r>
            <a:r>
              <a:rPr sz="2400" b="1" spc="-80" dirty="0">
                <a:latin typeface="Replica Std Bold"/>
                <a:cs typeface="Replica Std Bold"/>
              </a:rPr>
              <a:t> </a:t>
            </a:r>
            <a:r>
              <a:rPr sz="2400" b="1" spc="-50" dirty="0">
                <a:latin typeface="Replica Std Bold"/>
                <a:cs typeface="Replica Std Bold"/>
              </a:rPr>
              <a:t>distancia</a:t>
            </a:r>
            <a:endParaRPr sz="2400" dirty="0">
              <a:latin typeface="Replica Std Bold"/>
              <a:cs typeface="Replica Std 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4399" y="4289145"/>
            <a:ext cx="31559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4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Unesco</a:t>
            </a:r>
            <a:r>
              <a:rPr sz="24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invita</a:t>
            </a:r>
            <a:r>
              <a:rPr sz="24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0" dirty="0">
                <a:latin typeface="Replica Std Bold"/>
                <a:cs typeface="Replica Std Bold"/>
              </a:rPr>
              <a:t>repensar</a:t>
            </a:r>
            <a:r>
              <a:rPr sz="2400" b="1" spc="-55" dirty="0">
                <a:latin typeface="Replica Std Bold"/>
                <a:cs typeface="Replica Std Bold"/>
              </a:rPr>
              <a:t> la</a:t>
            </a:r>
            <a:r>
              <a:rPr sz="2400" b="1" spc="-50" dirty="0">
                <a:latin typeface="Replica Std Bold"/>
                <a:cs typeface="Replica Std Bold"/>
              </a:rPr>
              <a:t> </a:t>
            </a:r>
            <a:r>
              <a:rPr sz="2400" b="1" spc="-45" dirty="0">
                <a:latin typeface="Replica Std Bold"/>
                <a:cs typeface="Replica Std Bold"/>
              </a:rPr>
              <a:t>educación </a:t>
            </a:r>
            <a:r>
              <a:rPr sz="2400" b="1" spc="-675" dirty="0">
                <a:latin typeface="Replica Std Bold"/>
                <a:cs typeface="Replica Std Bold"/>
              </a:rPr>
              <a:t> </a:t>
            </a:r>
            <a:r>
              <a:rPr sz="2400" b="1" spc="-50" dirty="0">
                <a:latin typeface="Replica Std Bold"/>
                <a:cs typeface="Replica Std Bold"/>
              </a:rPr>
              <a:t>superior</a:t>
            </a:r>
            <a:r>
              <a:rPr sz="2400" b="1" spc="-30" dirty="0">
                <a:latin typeface="Replica Std Bold"/>
                <a:cs typeface="Replica Std Bold"/>
              </a:rPr>
              <a:t> </a:t>
            </a:r>
            <a:r>
              <a:rPr sz="2400" b="1" spc="-55" dirty="0">
                <a:latin typeface="Replica Std Bold"/>
                <a:cs typeface="Replica Std Bold"/>
              </a:rPr>
              <a:t>al</a:t>
            </a:r>
            <a:r>
              <a:rPr sz="2400" b="1" spc="-25" dirty="0">
                <a:latin typeface="Replica Std Bold"/>
                <a:cs typeface="Replica Std Bold"/>
              </a:rPr>
              <a:t> </a:t>
            </a:r>
            <a:r>
              <a:rPr sz="2400" b="1" spc="-55" dirty="0">
                <a:latin typeface="Replica Std Bold"/>
                <a:cs typeface="Replica Std Bold"/>
              </a:rPr>
              <a:t>2030</a:t>
            </a:r>
            <a:endParaRPr sz="2400" dirty="0">
              <a:latin typeface="Replica Std Bold"/>
              <a:cs typeface="Replica Std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73500" y="6414211"/>
            <a:ext cx="16045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Educación  superior </a:t>
            </a:r>
            <a:r>
              <a:rPr sz="24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sz="24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5" dirty="0">
                <a:latin typeface="Replica Std Bold"/>
                <a:cs typeface="Replica Std Bold"/>
              </a:rPr>
              <a:t>derecho</a:t>
            </a:r>
            <a:endParaRPr sz="2400" dirty="0">
              <a:latin typeface="Replica Std Bold"/>
              <a:cs typeface="Replica Std 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163328" y="8191500"/>
            <a:ext cx="4623776" cy="66428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099185" marR="5080" indent="-1087120">
              <a:lnSpc>
                <a:spcPts val="2400"/>
              </a:lnSpc>
              <a:spcBef>
                <a:spcPts val="380"/>
              </a:spcBef>
            </a:pPr>
            <a:r>
              <a:rPr sz="2200" spc="25" dirty="0">
                <a:latin typeface="Arial" panose="020B0604020202020204" pitchFamily="34" charset="0"/>
                <a:cs typeface="Arial" panose="020B0604020202020204" pitchFamily="34" charset="0"/>
              </a:rPr>
              <a:t>PERSPECTIVA</a:t>
            </a:r>
            <a:r>
              <a:rPr sz="22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2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2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spc="-20" dirty="0">
                <a:latin typeface="Replica Std Bold"/>
                <a:cs typeface="Replica Std Bold"/>
              </a:rPr>
              <a:t>APRENDIZAJE </a:t>
            </a:r>
            <a:r>
              <a:rPr sz="2200" b="1" spc="-620" dirty="0">
                <a:latin typeface="Replica Std Bold"/>
                <a:cs typeface="Replica Std Bold"/>
              </a:rPr>
              <a:t> </a:t>
            </a:r>
            <a:r>
              <a:rPr sz="2200" b="1" spc="-60" dirty="0">
                <a:latin typeface="Replica Std Bold"/>
                <a:cs typeface="Replica Std Bold"/>
              </a:rPr>
              <a:t>A</a:t>
            </a:r>
            <a:r>
              <a:rPr sz="2200" b="1" spc="-15" dirty="0">
                <a:latin typeface="Replica Std Bold"/>
                <a:cs typeface="Replica Std Bold"/>
              </a:rPr>
              <a:t> </a:t>
            </a:r>
            <a:r>
              <a:rPr sz="2200" b="1" spc="-60" dirty="0">
                <a:latin typeface="Replica Std Bold"/>
                <a:cs typeface="Replica Std Bold"/>
              </a:rPr>
              <a:t>LO</a:t>
            </a:r>
            <a:r>
              <a:rPr sz="2200" b="1" spc="-35" dirty="0">
                <a:latin typeface="Replica Std Bold"/>
                <a:cs typeface="Replica Std Bold"/>
              </a:rPr>
              <a:t> </a:t>
            </a:r>
            <a:r>
              <a:rPr sz="2200" b="1" spc="-20" dirty="0">
                <a:latin typeface="Replica Std Bold"/>
                <a:cs typeface="Replica Std Bold"/>
              </a:rPr>
              <a:t>LARGO</a:t>
            </a:r>
            <a:r>
              <a:rPr sz="2200" b="1" spc="-35" dirty="0">
                <a:latin typeface="Replica Std Bold"/>
                <a:cs typeface="Replica Std Bold"/>
              </a:rPr>
              <a:t> </a:t>
            </a:r>
            <a:r>
              <a:rPr sz="2200" b="1" spc="-40" dirty="0">
                <a:latin typeface="Replica Std Bold"/>
                <a:cs typeface="Replica Std Bold"/>
              </a:rPr>
              <a:t>DE</a:t>
            </a:r>
            <a:r>
              <a:rPr sz="2200" b="1" spc="-10" dirty="0">
                <a:latin typeface="Replica Std Bold"/>
                <a:cs typeface="Replica Std Bold"/>
              </a:rPr>
              <a:t> </a:t>
            </a:r>
            <a:r>
              <a:rPr sz="2200" b="1" spc="-20" dirty="0">
                <a:latin typeface="Replica Std Bold"/>
                <a:cs typeface="Replica Std Bold"/>
              </a:rPr>
              <a:t>LA</a:t>
            </a:r>
            <a:r>
              <a:rPr sz="2200" b="1" spc="-10" dirty="0">
                <a:latin typeface="Replica Std Bold"/>
                <a:cs typeface="Replica Std Bold"/>
              </a:rPr>
              <a:t> </a:t>
            </a:r>
            <a:r>
              <a:rPr sz="2200" b="1" spc="-40" dirty="0">
                <a:latin typeface="Replica Std Bold"/>
                <a:cs typeface="Replica Std Bold"/>
              </a:rPr>
              <a:t>VIDA</a:t>
            </a:r>
            <a:endParaRPr sz="2200" dirty="0">
              <a:latin typeface="Replica Std Bold"/>
              <a:cs typeface="Replica Std 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04400" y="6414009"/>
            <a:ext cx="2709834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universidades </a:t>
            </a:r>
            <a:r>
              <a:rPr sz="2400" spc="-6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deben</a:t>
            </a:r>
            <a:r>
              <a:rPr sz="24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aportar 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desde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el  </a:t>
            </a:r>
            <a:r>
              <a:rPr sz="2400" b="1" spc="-45" dirty="0">
                <a:latin typeface="Replica Std Bold"/>
                <a:cs typeface="Replica Std Bold"/>
              </a:rPr>
              <a:t>análisis </a:t>
            </a:r>
            <a:r>
              <a:rPr sz="2400" b="1" spc="-40" dirty="0">
                <a:latin typeface="Replica Std Bold"/>
                <a:cs typeface="Replica Std Bold"/>
              </a:rPr>
              <a:t> </a:t>
            </a:r>
            <a:r>
              <a:rPr sz="2400" b="1" spc="-65" dirty="0">
                <a:latin typeface="Replica Std Bold"/>
                <a:cs typeface="Replica Std Bold"/>
              </a:rPr>
              <a:t>y</a:t>
            </a:r>
            <a:r>
              <a:rPr sz="2400" b="1" spc="-95" dirty="0">
                <a:latin typeface="Replica Std Bold"/>
                <a:cs typeface="Replica Std Bold"/>
              </a:rPr>
              <a:t> </a:t>
            </a:r>
            <a:r>
              <a:rPr sz="2400" b="1" spc="-55" dirty="0">
                <a:latin typeface="Replica Std Bold"/>
                <a:cs typeface="Replica Std Bold"/>
              </a:rPr>
              <a:t>la</a:t>
            </a:r>
            <a:r>
              <a:rPr sz="2400" b="1" spc="-95" dirty="0">
                <a:latin typeface="Replica Std Bold"/>
                <a:cs typeface="Replica Std Bold"/>
              </a:rPr>
              <a:t> </a:t>
            </a:r>
            <a:r>
              <a:rPr sz="2400" b="1" spc="-50" dirty="0">
                <a:latin typeface="Replica Std Bold"/>
                <a:cs typeface="Replica Std Bold"/>
              </a:rPr>
              <a:t>investigación</a:t>
            </a:r>
            <a:endParaRPr sz="2400" dirty="0">
              <a:latin typeface="Replica Std Bold"/>
              <a:cs typeface="Replica Std 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36259" y="4654703"/>
            <a:ext cx="30981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Replica Std Bold"/>
                <a:cs typeface="Replica Std Bold"/>
              </a:rPr>
              <a:t>POLARIZACIÓN</a:t>
            </a:r>
            <a:endParaRPr sz="2400" dirty="0">
              <a:latin typeface="Replica Std Bold"/>
              <a:cs typeface="Replica Std Bold"/>
            </a:endParaRPr>
          </a:p>
          <a:p>
            <a:pPr algn="ctr">
              <a:lnSpc>
                <a:spcPct val="100000"/>
              </a:lnSpc>
            </a:pPr>
            <a:r>
              <a:rPr sz="2400" spc="35" dirty="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30" dirty="0">
                <a:latin typeface="Arial" panose="020B0604020202020204" pitchFamily="34" charset="0"/>
                <a:cs typeface="Arial" panose="020B0604020202020204" pitchFamily="34" charset="0"/>
              </a:rPr>
              <a:t>POLÍTICA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4399" y="5698577"/>
            <a:ext cx="11459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94000" algn="l"/>
                <a:tab pos="5930900" algn="l"/>
                <a:tab pos="8863965" algn="l"/>
              </a:tabLst>
            </a:pP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Suben</a:t>
            </a:r>
            <a:r>
              <a:rPr sz="24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24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0" dirty="0">
                <a:latin typeface="Replica Std Bold"/>
                <a:cs typeface="Replica Std Bold"/>
              </a:rPr>
              <a:t>precios	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Aumenta</a:t>
            </a:r>
            <a:r>
              <a:rPr sz="24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4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5" dirty="0">
                <a:latin typeface="Replica Std Bold"/>
                <a:cs typeface="Replica Std Bold"/>
              </a:rPr>
              <a:t>pobreza	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Baja</a:t>
            </a:r>
            <a:r>
              <a:rPr sz="24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4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0" dirty="0">
                <a:latin typeface="Replica Std Bold"/>
                <a:cs typeface="Replica Std Bold"/>
              </a:rPr>
              <a:t>crecimiento	</a:t>
            </a:r>
            <a:r>
              <a:rPr sz="2400" b="1" spc="-55" dirty="0">
                <a:latin typeface="Replica Std Bold"/>
                <a:cs typeface="Replica Std Bold"/>
              </a:rPr>
              <a:t>Inflación</a:t>
            </a:r>
            <a:r>
              <a:rPr sz="2400" b="1" spc="-60" dirty="0">
                <a:latin typeface="Replica Std Bold"/>
                <a:cs typeface="Replica Std Bold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creciente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603782" y="4288943"/>
            <a:ext cx="12433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 marR="5080" indent="-30480" algn="just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Cifras</a:t>
            </a:r>
            <a:r>
              <a:rPr sz="2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2400" spc="-6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45" dirty="0">
                <a:latin typeface="Replica Std Bold"/>
                <a:cs typeface="Replica Std Bold"/>
              </a:rPr>
              <a:t>empleo </a:t>
            </a:r>
            <a:r>
              <a:rPr sz="2400" b="1" spc="-40" dirty="0">
                <a:latin typeface="Replica Std Bold"/>
                <a:cs typeface="Replica Std Bold"/>
              </a:rPr>
              <a:t> </a:t>
            </a:r>
            <a:r>
              <a:rPr sz="2400" b="1" spc="-65" dirty="0">
                <a:latin typeface="Replica Std Bold"/>
                <a:cs typeface="Replica Std Bold"/>
              </a:rPr>
              <a:t>a </a:t>
            </a:r>
            <a:r>
              <a:rPr sz="2400" b="1" spc="-55" dirty="0">
                <a:latin typeface="Replica Std Bold"/>
                <a:cs typeface="Replica Std Bold"/>
              </a:rPr>
              <a:t>la</a:t>
            </a:r>
            <a:r>
              <a:rPr sz="2400" b="1" spc="-60" dirty="0">
                <a:latin typeface="Replica Std Bold"/>
                <a:cs typeface="Replica Std Bold"/>
              </a:rPr>
              <a:t> </a:t>
            </a:r>
            <a:r>
              <a:rPr sz="2400" b="1" spc="-45" dirty="0">
                <a:latin typeface="Replica Std Bold"/>
                <a:cs typeface="Replica Std Bold"/>
              </a:rPr>
              <a:t>baja</a:t>
            </a:r>
            <a:endParaRPr sz="2400" dirty="0">
              <a:latin typeface="Replica Std Bold"/>
              <a:cs typeface="Replica Std 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799037" y="6596584"/>
            <a:ext cx="1988067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3345" algn="just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estancan </a:t>
            </a:r>
            <a:r>
              <a:rPr sz="2400" spc="-6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los números 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0" dirty="0">
                <a:latin typeface="Replica Std Bold"/>
                <a:cs typeface="Replica Std Bold"/>
              </a:rPr>
              <a:t>matrícula</a:t>
            </a:r>
            <a:endParaRPr sz="2400" dirty="0">
              <a:latin typeface="Replica Std Bold"/>
              <a:cs typeface="Replica Std Bold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092640" y="2177082"/>
            <a:ext cx="5382060" cy="10143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0" b="1" spc="-15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NUEVA</a:t>
            </a:r>
            <a:r>
              <a:rPr sz="6500" b="1" spc="9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500" b="1" spc="-1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</a:t>
            </a:r>
            <a:endParaRPr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93568" y="4289182"/>
            <a:ext cx="30981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Sistemas  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24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r>
              <a:rPr sz="2400" spc="-1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0" dirty="0">
                <a:latin typeface="Replica Std Bold"/>
                <a:cs typeface="Replica Std Bold"/>
              </a:rPr>
              <a:t>integrados, </a:t>
            </a:r>
            <a:r>
              <a:rPr sz="2400" b="1" spc="-675" dirty="0">
                <a:latin typeface="Replica Std Bold"/>
                <a:cs typeface="Replica Std Bold"/>
              </a:rPr>
              <a:t> </a:t>
            </a:r>
            <a:r>
              <a:rPr sz="2400" b="1" spc="-55" dirty="0">
                <a:latin typeface="Replica Std Bold"/>
                <a:cs typeface="Replica Std Bold"/>
              </a:rPr>
              <a:t>diversos</a:t>
            </a:r>
            <a:r>
              <a:rPr sz="2400" b="1" spc="-35" dirty="0">
                <a:latin typeface="Replica Std Bold"/>
                <a:cs typeface="Replica Std Bold"/>
              </a:rPr>
              <a:t> </a:t>
            </a:r>
            <a:r>
              <a:rPr sz="2400" b="1" spc="-65" dirty="0">
                <a:latin typeface="Replica Std Bold"/>
                <a:cs typeface="Replica Std Bold"/>
              </a:rPr>
              <a:t>y</a:t>
            </a:r>
            <a:r>
              <a:rPr sz="2400" b="1" spc="-30" dirty="0">
                <a:latin typeface="Replica Std Bold"/>
                <a:cs typeface="Replica Std Bold"/>
              </a:rPr>
              <a:t> </a:t>
            </a:r>
            <a:r>
              <a:rPr sz="2400" b="1" spc="-50" dirty="0">
                <a:latin typeface="Replica Std Bold"/>
                <a:cs typeface="Replica Std Bold"/>
              </a:rPr>
              <a:t>flexibles</a:t>
            </a:r>
            <a:endParaRPr sz="2400" dirty="0">
              <a:latin typeface="Replica Std Bold"/>
              <a:cs typeface="Replica Std 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51280" y="2333280"/>
            <a:ext cx="29464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Promover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2400" b="1" spc="-65" dirty="0">
                <a:latin typeface="Replica Std Bold"/>
                <a:cs typeface="Replica Std Bold"/>
              </a:rPr>
              <a:t>inter y </a:t>
            </a:r>
            <a:r>
              <a:rPr sz="2400" b="1" spc="-675" dirty="0">
                <a:latin typeface="Replica Std Bold"/>
                <a:cs typeface="Replica Std Bold"/>
              </a:rPr>
              <a:t> </a:t>
            </a:r>
            <a:r>
              <a:rPr sz="2400" b="1" spc="-55" dirty="0">
                <a:latin typeface="Replica Std Bold"/>
                <a:cs typeface="Replica Std Bold"/>
              </a:rPr>
              <a:t>la</a:t>
            </a:r>
            <a:r>
              <a:rPr sz="2400" b="1" spc="-40" dirty="0">
                <a:latin typeface="Replica Std Bold"/>
                <a:cs typeface="Replica Std Bold"/>
              </a:rPr>
              <a:t> </a:t>
            </a:r>
            <a:r>
              <a:rPr sz="2400" b="1" spc="-50" dirty="0">
                <a:latin typeface="Replica Std Bold"/>
                <a:cs typeface="Replica Std Bold"/>
              </a:rPr>
              <a:t>transdisciplina</a:t>
            </a:r>
            <a:endParaRPr sz="2400" dirty="0">
              <a:latin typeface="Replica Std Bold"/>
              <a:cs typeface="Replica Std 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78195" y="3550651"/>
            <a:ext cx="342290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Experiencias</a:t>
            </a:r>
            <a:r>
              <a:rPr sz="2400"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45" dirty="0">
                <a:latin typeface="Replica Std Bold"/>
                <a:cs typeface="Replica Std Bold"/>
              </a:rPr>
              <a:t>holísticas</a:t>
            </a:r>
            <a:endParaRPr sz="2400" dirty="0">
              <a:latin typeface="Replica Std Bold"/>
              <a:cs typeface="Replica Std Bold"/>
            </a:endParaRPr>
          </a:p>
          <a:p>
            <a:pPr marL="12700">
              <a:lnSpc>
                <a:spcPct val="100000"/>
              </a:lnSpc>
            </a:pP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aprendizaje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701099" y="5698577"/>
            <a:ext cx="40860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5" dirty="0">
                <a:latin typeface="Replica Std Bold"/>
                <a:cs typeface="Replica Std Bold"/>
              </a:rPr>
              <a:t>Autogestión</a:t>
            </a:r>
            <a:r>
              <a:rPr sz="2400" b="1" spc="-30" dirty="0">
                <a:latin typeface="Replica Std Bold"/>
                <a:cs typeface="Replica Std Bold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sz="24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aprendizaje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04399" y="3310141"/>
            <a:ext cx="7646670" cy="6877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35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Educación</a:t>
            </a:r>
            <a:r>
              <a:rPr sz="4350" b="1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5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</a:t>
            </a:r>
            <a:r>
              <a:rPr sz="4350" b="1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5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sostenible</a:t>
            </a:r>
            <a:endParaRPr sz="4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5294" y="7978492"/>
            <a:ext cx="10575925" cy="98234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250"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Educación</a:t>
            </a:r>
            <a:r>
              <a:rPr sz="6250" b="1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</a:t>
            </a:r>
            <a:r>
              <a:rPr sz="6250" b="1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25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inclusiva</a:t>
            </a:r>
            <a:endParaRPr sz="6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02300" y="6320203"/>
            <a:ext cx="9096737" cy="15720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8485">
              <a:lnSpc>
                <a:spcPct val="107000"/>
              </a:lnSpc>
              <a:spcBef>
                <a:spcPts val="100"/>
              </a:spcBef>
            </a:pPr>
            <a:r>
              <a:rPr sz="4900" b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TIEMPOS</a:t>
            </a:r>
            <a:r>
              <a:rPr sz="4900" b="1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9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4900" b="1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900" b="1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ESTRECHEZ </a:t>
            </a:r>
            <a:r>
              <a:rPr sz="49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9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ECONÓMICA</a:t>
            </a:r>
            <a:r>
              <a:rPr sz="4900" b="1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9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r>
              <a:rPr sz="4900" b="1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9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endParaRPr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090735" y="2263137"/>
            <a:ext cx="3491983" cy="3730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4000" b="1" spc="-1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sz="40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4000" b="1" spc="-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s-MX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40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debate</a:t>
            </a:r>
            <a:r>
              <a:rPr sz="40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sobre</a:t>
            </a:r>
            <a:r>
              <a:rPr lang="es-MX" sz="40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s-MX" sz="40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s-MX" sz="40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Constitución</a:t>
            </a:r>
            <a:endParaRPr lang="es-MX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 algn="r">
              <a:lnSpc>
                <a:spcPct val="100000"/>
              </a:lnSpc>
              <a:spcBef>
                <a:spcPts val="225"/>
              </a:spcBef>
            </a:pPr>
            <a:r>
              <a:rPr lang="es-MX" sz="40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vigente</a:t>
            </a:r>
            <a:r>
              <a:rPr lang="es-MX" sz="4000" b="1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s-MX" sz="4000" b="1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es-MX" sz="4000" b="1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</a:t>
            </a:r>
            <a:endParaRPr lang="es-MX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 algn="r">
              <a:lnSpc>
                <a:spcPct val="100000"/>
              </a:lnSpc>
              <a:spcBef>
                <a:spcPts val="229"/>
              </a:spcBef>
            </a:pPr>
            <a:r>
              <a:rPr lang="es-MX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es-MX" sz="40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Estado</a:t>
            </a:r>
            <a:endParaRPr lang="es-MX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indent="1456055">
              <a:lnSpc>
                <a:spcPts val="5030"/>
              </a:lnSpc>
            </a:pP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004399" y="2333243"/>
            <a:ext cx="329120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Consolidación</a:t>
            </a:r>
            <a:r>
              <a:rPr sz="2400" spc="2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</a:t>
            </a:r>
            <a:endParaRPr sz="2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400" b="1" spc="-5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aprendizaje</a:t>
            </a:r>
            <a:r>
              <a:rPr sz="2400" b="1" spc="-8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b="1" spc="-6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a</a:t>
            </a:r>
            <a:r>
              <a:rPr sz="2400" b="1" spc="-8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b="1" spc="-5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distancia</a:t>
            </a:r>
            <a:endParaRPr sz="2400" dirty="0">
              <a:solidFill>
                <a:schemeClr val="bg1">
                  <a:lumMod val="65000"/>
                </a:schemeClr>
              </a:solidFill>
              <a:latin typeface="Replica Std Bold"/>
              <a:cs typeface="Replica Std 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4399" y="4289145"/>
            <a:ext cx="31559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400" spc="3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</a:t>
            </a:r>
            <a:r>
              <a:rPr sz="2400" spc="3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invita</a:t>
            </a:r>
            <a:r>
              <a:rPr sz="2400" spc="4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400" spc="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repensar</a:t>
            </a:r>
            <a:r>
              <a:rPr sz="2400" b="1" spc="-5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la</a:t>
            </a:r>
            <a:r>
              <a:rPr sz="2400" b="1" spc="-5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b="1" spc="-4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educación </a:t>
            </a:r>
            <a:r>
              <a:rPr sz="2400" b="1" spc="-67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b="1" spc="-5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superior</a:t>
            </a:r>
            <a:r>
              <a:rPr sz="2400" b="1" spc="-3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b="1" spc="-5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al</a:t>
            </a:r>
            <a:r>
              <a:rPr sz="2400" b="1" spc="-2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b="1" spc="-5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2030</a:t>
            </a:r>
            <a:endParaRPr sz="2400" dirty="0">
              <a:solidFill>
                <a:schemeClr val="bg1">
                  <a:lumMod val="65000"/>
                </a:schemeClr>
              </a:solidFill>
              <a:latin typeface="Replica Std Bold"/>
              <a:cs typeface="Replica Std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73500" y="6414211"/>
            <a:ext cx="16045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2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 superior </a:t>
            </a:r>
            <a:r>
              <a:rPr sz="2400" spc="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2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sz="2400" spc="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derecho</a:t>
            </a:r>
            <a:endParaRPr sz="2400" dirty="0">
              <a:solidFill>
                <a:schemeClr val="bg1">
                  <a:lumMod val="65000"/>
                </a:schemeClr>
              </a:solidFill>
              <a:latin typeface="Replica Std Bold"/>
              <a:cs typeface="Replica Std 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163328" y="8191500"/>
            <a:ext cx="4623776" cy="66428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099185" marR="5080" indent="-1087120">
              <a:lnSpc>
                <a:spcPts val="2400"/>
              </a:lnSpc>
              <a:spcBef>
                <a:spcPts val="380"/>
              </a:spcBef>
            </a:pPr>
            <a:r>
              <a:rPr sz="2200" spc="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</a:t>
            </a:r>
            <a:r>
              <a:rPr sz="2200" spc="4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2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200" spc="4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spc="-2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APRENDIZAJE </a:t>
            </a:r>
            <a:r>
              <a:rPr sz="2200" b="1" spc="-62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200" b="1" spc="-6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A</a:t>
            </a:r>
            <a:r>
              <a:rPr sz="2200" b="1" spc="-1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200" b="1" spc="-6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LO</a:t>
            </a:r>
            <a:r>
              <a:rPr sz="2200" b="1" spc="-3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200" b="1" spc="-2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LARGO</a:t>
            </a:r>
            <a:r>
              <a:rPr sz="2200" b="1" spc="-3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200" b="1" spc="-4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DE</a:t>
            </a:r>
            <a:r>
              <a:rPr sz="2200" b="1" spc="-1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200" b="1" spc="-2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LA</a:t>
            </a:r>
            <a:r>
              <a:rPr sz="2200" b="1" spc="-1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200" b="1" spc="-4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VIDA</a:t>
            </a:r>
            <a:endParaRPr sz="2200" dirty="0">
              <a:solidFill>
                <a:schemeClr val="bg1">
                  <a:lumMod val="65000"/>
                </a:schemeClr>
              </a:solidFill>
              <a:latin typeface="Replica Std Bold"/>
              <a:cs typeface="Replica Std 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04400" y="6414009"/>
            <a:ext cx="2709834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sz="2400" spc="1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universidades </a:t>
            </a:r>
            <a:r>
              <a:rPr sz="2400" spc="-60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deben</a:t>
            </a:r>
            <a:r>
              <a:rPr sz="2400" spc="3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aportar </a:t>
            </a:r>
            <a:r>
              <a:rPr sz="2400" spc="2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</a:t>
            </a:r>
            <a:r>
              <a:rPr sz="2400" spc="1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 </a:t>
            </a:r>
            <a:r>
              <a:rPr sz="2400" b="1" spc="-4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análisis </a:t>
            </a:r>
            <a:r>
              <a:rPr sz="2400" b="1" spc="-4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b="1" spc="-6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y</a:t>
            </a:r>
            <a:r>
              <a:rPr sz="2400" b="1" spc="-9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b="1" spc="-5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la</a:t>
            </a:r>
            <a:r>
              <a:rPr sz="2400" b="1" spc="-9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b="1" spc="-5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investigación</a:t>
            </a:r>
            <a:endParaRPr sz="2400" dirty="0">
              <a:solidFill>
                <a:schemeClr val="bg1">
                  <a:lumMod val="65000"/>
                </a:schemeClr>
              </a:solidFill>
              <a:latin typeface="Replica Std Bold"/>
              <a:cs typeface="Replica Std 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36259" y="4654703"/>
            <a:ext cx="30981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POLARIZACIÓN</a:t>
            </a:r>
            <a:endParaRPr sz="2400" dirty="0">
              <a:solidFill>
                <a:schemeClr val="bg1">
                  <a:lumMod val="65000"/>
                </a:schemeClr>
              </a:solidFill>
              <a:latin typeface="Replica Std Bold"/>
              <a:cs typeface="Replica Std Bold"/>
            </a:endParaRPr>
          </a:p>
          <a:p>
            <a:pPr algn="ctr">
              <a:lnSpc>
                <a:spcPct val="100000"/>
              </a:lnSpc>
            </a:pPr>
            <a:r>
              <a:rPr sz="2400" spc="3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sz="2400" spc="-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400" spc="2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3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</a:t>
            </a:r>
            <a:endParaRPr sz="2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4399" y="5698577"/>
            <a:ext cx="11459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94000" algn="l"/>
                <a:tab pos="5930900" algn="l"/>
                <a:tab pos="8863965" algn="l"/>
              </a:tabLst>
            </a:pPr>
            <a:r>
              <a:rPr sz="2400" spc="1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Suben</a:t>
            </a:r>
            <a:r>
              <a:rPr sz="2400" spc="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2400" spc="5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precios	</a:t>
            </a:r>
            <a:r>
              <a:rPr sz="2400" spc="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</a:t>
            </a:r>
            <a:r>
              <a:rPr sz="2400" spc="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400" spc="5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pobreza	</a:t>
            </a:r>
            <a:r>
              <a:rPr sz="2400" spc="1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</a:t>
            </a:r>
            <a:r>
              <a:rPr sz="2400" spc="4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400" spc="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crecimiento	</a:t>
            </a:r>
            <a:r>
              <a:rPr sz="2400" b="1" spc="-5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Inflación</a:t>
            </a:r>
            <a:r>
              <a:rPr sz="2400" b="1" spc="-6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creciente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603782" y="4288943"/>
            <a:ext cx="12433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 marR="5080" indent="-30480" algn="just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Cifras</a:t>
            </a:r>
            <a:r>
              <a:rPr sz="2400" spc="-6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2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2400" spc="-61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4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empleo </a:t>
            </a:r>
            <a:r>
              <a:rPr sz="2400" b="1" spc="-4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b="1" spc="-6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a </a:t>
            </a:r>
            <a:r>
              <a:rPr sz="2400" b="1" spc="-5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la</a:t>
            </a:r>
            <a:r>
              <a:rPr sz="2400" b="1" spc="-6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b="1" spc="-4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baja</a:t>
            </a:r>
            <a:endParaRPr sz="2400" dirty="0">
              <a:solidFill>
                <a:schemeClr val="bg1">
                  <a:lumMod val="65000"/>
                </a:schemeClr>
              </a:solidFill>
              <a:latin typeface="Replica Std Bold"/>
              <a:cs typeface="Replica Std 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799037" y="6596584"/>
            <a:ext cx="1988067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3345" algn="just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sz="2400" spc="1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estancan </a:t>
            </a:r>
            <a:r>
              <a:rPr sz="2400" spc="-61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números </a:t>
            </a:r>
            <a:r>
              <a:rPr sz="2400" spc="1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spc="-10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matrícula</a:t>
            </a:r>
            <a:endParaRPr sz="2400" dirty="0">
              <a:solidFill>
                <a:schemeClr val="bg1">
                  <a:lumMod val="65000"/>
                </a:schemeClr>
              </a:solidFill>
              <a:latin typeface="Replica Std Bold"/>
              <a:cs typeface="Replica Std Bold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092640" y="2177082"/>
            <a:ext cx="5382060" cy="10143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0" b="1" spc="-15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NUEVA</a:t>
            </a:r>
            <a:r>
              <a:rPr sz="6500" b="1" spc="9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500" b="1" spc="-13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PAES</a:t>
            </a:r>
            <a:endParaRPr sz="65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93568" y="4289182"/>
            <a:ext cx="30981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 </a:t>
            </a:r>
            <a:r>
              <a:rPr sz="2400" spc="2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2400" spc="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r>
              <a:rPr sz="2400" spc="-1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integrados, </a:t>
            </a:r>
            <a:r>
              <a:rPr sz="2400" b="1" spc="-67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b="1" spc="-5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diversos</a:t>
            </a:r>
            <a:r>
              <a:rPr sz="2400" b="1" spc="-3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b="1" spc="-6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y</a:t>
            </a:r>
            <a:r>
              <a:rPr sz="2400" b="1" spc="-3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b="1" spc="-5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flexibles</a:t>
            </a:r>
            <a:endParaRPr sz="2400" dirty="0">
              <a:solidFill>
                <a:schemeClr val="bg1">
                  <a:lumMod val="65000"/>
                </a:schemeClr>
              </a:solidFill>
              <a:latin typeface="Replica Std Bold"/>
              <a:cs typeface="Replica Std 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51280" y="2333280"/>
            <a:ext cx="29464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Promover </a:t>
            </a:r>
            <a:r>
              <a:rPr sz="2400" spc="1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2400" b="1" spc="-6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inter y </a:t>
            </a:r>
            <a:r>
              <a:rPr sz="2400" b="1" spc="-67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b="1" spc="-5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la</a:t>
            </a:r>
            <a:r>
              <a:rPr sz="2400" b="1" spc="-4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b="1" spc="-5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transdisciplina</a:t>
            </a:r>
            <a:endParaRPr sz="2400" dirty="0">
              <a:solidFill>
                <a:schemeClr val="bg1">
                  <a:lumMod val="65000"/>
                </a:schemeClr>
              </a:solidFill>
              <a:latin typeface="Replica Std Bold"/>
              <a:cs typeface="Replica Std 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78195" y="3550651"/>
            <a:ext cx="342290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</a:t>
            </a:r>
            <a:r>
              <a:rPr sz="2400" spc="-10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4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holísticas</a:t>
            </a:r>
            <a:endParaRPr sz="2400" dirty="0">
              <a:solidFill>
                <a:schemeClr val="bg1">
                  <a:lumMod val="65000"/>
                </a:schemeClr>
              </a:solidFill>
              <a:latin typeface="Replica Std Bold"/>
              <a:cs typeface="Replica Std Bold"/>
            </a:endParaRPr>
          </a:p>
          <a:p>
            <a:pPr marL="12700">
              <a:lnSpc>
                <a:spcPct val="100000"/>
              </a:lnSpc>
            </a:pPr>
            <a:r>
              <a:rPr sz="2400" spc="1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spc="1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aprendizaje</a:t>
            </a:r>
            <a:endParaRPr sz="2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701099" y="5698577"/>
            <a:ext cx="40860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5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Autogestión</a:t>
            </a:r>
            <a:r>
              <a:rPr sz="2400" b="1" spc="-30" dirty="0">
                <a:solidFill>
                  <a:schemeClr val="bg1">
                    <a:lumMod val="65000"/>
                  </a:schemeClr>
                </a:solidFill>
                <a:latin typeface="Replica Std Bold"/>
                <a:cs typeface="Replica Std Bold"/>
              </a:rPr>
              <a:t> </a:t>
            </a:r>
            <a:r>
              <a:rPr sz="2400" spc="1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sz="2400" spc="3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aprendizaje</a:t>
            </a:r>
            <a:endParaRPr sz="2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04399" y="3310141"/>
            <a:ext cx="7646670" cy="6877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350" b="1" spc="-1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Educación</a:t>
            </a:r>
            <a:r>
              <a:rPr sz="4350" b="1" spc="6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50" b="1" spc="-1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</a:t>
            </a:r>
            <a:r>
              <a:rPr sz="4350" b="1" spc="6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50" b="1" spc="-1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sostenible</a:t>
            </a:r>
            <a:endParaRPr sz="435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5294" y="7978492"/>
            <a:ext cx="10575925" cy="98234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250" b="1" spc="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Educación</a:t>
            </a:r>
            <a:r>
              <a:rPr sz="6250" b="1" spc="11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25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</a:t>
            </a:r>
            <a:r>
              <a:rPr sz="6250" b="1" spc="11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250" b="1" spc="-5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inclusiva</a:t>
            </a:r>
            <a:endParaRPr sz="625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02300" y="6320203"/>
            <a:ext cx="9096737" cy="15720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8485">
              <a:lnSpc>
                <a:spcPct val="107000"/>
              </a:lnSpc>
              <a:spcBef>
                <a:spcPts val="100"/>
              </a:spcBef>
            </a:pPr>
            <a:r>
              <a:rPr sz="4900" b="1" spc="4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TIEMPOS</a:t>
            </a:r>
            <a:r>
              <a:rPr sz="4900" b="1" spc="13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900" b="1" spc="-1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4900" b="1" spc="13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900" b="1" spc="3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ESTRECHEZ </a:t>
            </a:r>
            <a:r>
              <a:rPr sz="4900" b="1" spc="3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900" b="1" spc="-1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ECONÓMICA</a:t>
            </a:r>
            <a:r>
              <a:rPr sz="4900" b="1" spc="12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900" b="1" spc="1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r>
              <a:rPr sz="4900" b="1" spc="12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900" b="1" spc="-1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endParaRPr sz="49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090735" y="2263137"/>
            <a:ext cx="3491983" cy="3730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4000" b="1" spc="-12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4000" b="1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sz="4000" b="1" spc="-1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4000" b="1" spc="-185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4000" b="1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40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s-MX" sz="40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4000" b="1" spc="-3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debate</a:t>
            </a:r>
            <a:r>
              <a:rPr sz="4000" b="1" spc="-1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spc="-25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</a:t>
            </a:r>
            <a:r>
              <a:rPr lang="es-MX" sz="4000" b="1" spc="-2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s-MX" sz="4000" b="1" spc="-2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40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s-MX" sz="4000" b="1" spc="-1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b="1" spc="-1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Constitución</a:t>
            </a:r>
            <a:endParaRPr lang="es-MX" sz="40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 algn="r">
              <a:lnSpc>
                <a:spcPct val="100000"/>
              </a:lnSpc>
              <a:spcBef>
                <a:spcPts val="225"/>
              </a:spcBef>
            </a:pPr>
            <a:r>
              <a:rPr lang="es-MX" sz="4000" b="1" spc="-4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vigente</a:t>
            </a:r>
            <a:r>
              <a:rPr lang="es-MX" sz="4000" b="1" spc="5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s-MX" sz="4000" b="1" spc="5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es-MX" sz="4000" b="1" spc="5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b="1" spc="-4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</a:t>
            </a:r>
            <a:endParaRPr lang="es-MX" sz="40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 algn="r">
              <a:lnSpc>
                <a:spcPct val="100000"/>
              </a:lnSpc>
              <a:spcBef>
                <a:spcPts val="229"/>
              </a:spcBef>
            </a:pPr>
            <a:r>
              <a:rPr lang="es-MX" sz="40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es-MX" sz="4000" b="1" spc="-25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Estado</a:t>
            </a:r>
            <a:endParaRPr lang="es-MX" sz="40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indent="1456055">
              <a:lnSpc>
                <a:spcPts val="5030"/>
              </a:lnSpc>
            </a:pPr>
            <a:endParaRPr sz="40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02335B02-C636-62AB-03E2-53E018862A74}"/>
              </a:ext>
            </a:extLst>
          </p:cNvPr>
          <p:cNvSpPr txBox="1"/>
          <p:nvPr/>
        </p:nvSpPr>
        <p:spPr>
          <a:xfrm>
            <a:off x="1006933" y="649423"/>
            <a:ext cx="638040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34385" algn="l"/>
              </a:tabLst>
            </a:pPr>
            <a:r>
              <a:rPr sz="4000" spc="4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</a:t>
            </a:r>
            <a:r>
              <a:rPr sz="4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4000" spc="3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MX" sz="4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TIEMPOS</a:t>
            </a:r>
            <a:endParaRPr sz="4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5D509CE3-F48A-C76F-F458-8FE1662B84BA}"/>
              </a:ext>
            </a:extLst>
          </p:cNvPr>
          <p:cNvSpPr txBox="1"/>
          <p:nvPr/>
        </p:nvSpPr>
        <p:spPr>
          <a:xfrm>
            <a:off x="1006934" y="1208223"/>
            <a:ext cx="409550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4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4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4000" spc="4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AFIANTES</a:t>
            </a:r>
            <a:endParaRPr sz="4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0D8A2C48-1D9F-3845-FB5E-031D69294BD0}"/>
              </a:ext>
            </a:extLst>
          </p:cNvPr>
          <p:cNvGrpSpPr/>
          <p:nvPr/>
        </p:nvGrpSpPr>
        <p:grpSpPr>
          <a:xfrm>
            <a:off x="393249" y="4038600"/>
            <a:ext cx="16561702" cy="2001079"/>
            <a:chOff x="786498" y="4112333"/>
            <a:chExt cx="16561702" cy="2001079"/>
          </a:xfrm>
        </p:grpSpPr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8442C441-3CA9-8477-E148-11E17B5150BB}"/>
                </a:ext>
              </a:extLst>
            </p:cNvPr>
            <p:cNvSpPr/>
            <p:nvPr/>
          </p:nvSpPr>
          <p:spPr>
            <a:xfrm>
              <a:off x="786498" y="4134675"/>
              <a:ext cx="16561701" cy="912494"/>
            </a:xfrm>
            <a:custGeom>
              <a:avLst/>
              <a:gdLst/>
              <a:ahLst/>
              <a:cxnLst/>
              <a:rect l="l" t="t" r="r" b="b"/>
              <a:pathLst>
                <a:path w="16562069" h="912495">
                  <a:moveTo>
                    <a:pt x="16561701" y="0"/>
                  </a:moveTo>
                  <a:lnTo>
                    <a:pt x="0" y="0"/>
                  </a:lnTo>
                  <a:lnTo>
                    <a:pt x="0" y="912088"/>
                  </a:lnTo>
                  <a:lnTo>
                    <a:pt x="16561701" y="912088"/>
                  </a:lnTo>
                  <a:lnTo>
                    <a:pt x="16561701" y="0"/>
                  </a:lnTo>
                  <a:close/>
                </a:path>
              </a:pathLst>
            </a:custGeom>
            <a:gradFill>
              <a:gsLst>
                <a:gs pos="1000">
                  <a:schemeClr val="bg1"/>
                </a:gs>
                <a:gs pos="100000">
                  <a:srgbClr val="00FF7B"/>
                </a:gs>
              </a:gsLst>
              <a:lin ang="0" scaled="1"/>
            </a:gra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5">
              <a:extLst>
                <a:ext uri="{FF2B5EF4-FFF2-40B4-BE49-F238E27FC236}">
                  <a16:creationId xmlns:a16="http://schemas.microsoft.com/office/drawing/2014/main" id="{67914624-2DC6-FE20-0139-7A0FF91EE54B}"/>
                </a:ext>
              </a:extLst>
            </p:cNvPr>
            <p:cNvSpPr txBox="1"/>
            <p:nvPr/>
          </p:nvSpPr>
          <p:spPr>
            <a:xfrm>
              <a:off x="1130300" y="4112333"/>
              <a:ext cx="16217900" cy="907941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5800" spc="15" dirty="0">
                  <a:latin typeface="Arial" panose="020B0604020202020204" pitchFamily="34" charset="0"/>
                  <a:cs typeface="Arial" panose="020B0604020202020204" pitchFamily="34" charset="0"/>
                </a:rPr>
                <a:t>UN</a:t>
              </a:r>
              <a:r>
                <a:rPr sz="5800" spc="-13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5800" dirty="0">
                  <a:latin typeface="Arial" panose="020B0604020202020204" pitchFamily="34" charset="0"/>
                  <a:cs typeface="Arial" panose="020B0604020202020204" pitchFamily="34" charset="0"/>
                </a:rPr>
                <a:t>CONTEXTO</a:t>
              </a:r>
              <a:r>
                <a:rPr sz="5800" spc="-19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5800" spc="15" dirty="0">
                  <a:latin typeface="Arial" panose="020B0604020202020204" pitchFamily="34" charset="0"/>
                  <a:cs typeface="Arial" panose="020B0604020202020204" pitchFamily="34" charset="0"/>
                </a:rPr>
                <a:t>QUE</a:t>
              </a:r>
              <a:r>
                <a:rPr sz="5800" spc="-7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5800" spc="-65" dirty="0">
                  <a:latin typeface="Arial" panose="020B0604020202020204" pitchFamily="34" charset="0"/>
                  <a:cs typeface="Arial" panose="020B0604020202020204" pitchFamily="34" charset="0"/>
                </a:rPr>
                <a:t>AFECTA</a:t>
              </a:r>
              <a:r>
                <a:rPr sz="5800" spc="-7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5800" spc="-25" dirty="0">
                  <a:latin typeface="Arial" panose="020B0604020202020204" pitchFamily="34" charset="0"/>
                  <a:cs typeface="Arial" panose="020B0604020202020204" pitchFamily="34" charset="0"/>
                </a:rPr>
                <a:t>DIRECTAMENTE</a:t>
              </a:r>
              <a:endParaRPr sz="5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bject 24">
              <a:extLst>
                <a:ext uri="{FF2B5EF4-FFF2-40B4-BE49-F238E27FC236}">
                  <a16:creationId xmlns:a16="http://schemas.microsoft.com/office/drawing/2014/main" id="{34B3BA89-E894-E4F7-776D-3297EC4B105C}"/>
                </a:ext>
              </a:extLst>
            </p:cNvPr>
            <p:cNvSpPr/>
            <p:nvPr/>
          </p:nvSpPr>
          <p:spPr>
            <a:xfrm rot="10800000">
              <a:off x="3403314" y="5200918"/>
              <a:ext cx="12068809" cy="912494"/>
            </a:xfrm>
            <a:custGeom>
              <a:avLst/>
              <a:gdLst/>
              <a:ahLst/>
              <a:cxnLst/>
              <a:rect l="l" t="t" r="r" b="b"/>
              <a:pathLst>
                <a:path w="16562069" h="912495">
                  <a:moveTo>
                    <a:pt x="16561701" y="0"/>
                  </a:moveTo>
                  <a:lnTo>
                    <a:pt x="0" y="0"/>
                  </a:lnTo>
                  <a:lnTo>
                    <a:pt x="0" y="912088"/>
                  </a:lnTo>
                  <a:lnTo>
                    <a:pt x="16561701" y="912088"/>
                  </a:lnTo>
                  <a:lnTo>
                    <a:pt x="16561701" y="0"/>
                  </a:lnTo>
                  <a:close/>
                </a:path>
              </a:pathLst>
            </a:custGeom>
            <a:gradFill>
              <a:gsLst>
                <a:gs pos="1000">
                  <a:schemeClr val="bg1"/>
                </a:gs>
                <a:gs pos="100000">
                  <a:srgbClr val="00FF7B"/>
                </a:gs>
              </a:gsLst>
              <a:lin ang="0" scaled="1"/>
            </a:gra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268E2FC3-048D-84AF-535C-051B0B510E00}"/>
                </a:ext>
              </a:extLst>
            </p:cNvPr>
            <p:cNvSpPr txBox="1"/>
            <p:nvPr/>
          </p:nvSpPr>
          <p:spPr>
            <a:xfrm>
              <a:off x="2361749" y="5195761"/>
              <a:ext cx="13411200" cy="913070"/>
            </a:xfrm>
            <a:prstGeom prst="rect">
              <a:avLst/>
            </a:prstGeom>
            <a:noFill/>
          </p:spPr>
          <p:txBody>
            <a:bodyPr vert="horz" wrap="square" lIns="0" tIns="20320" rIns="0" bIns="0" rtlCol="0">
              <a:spAutoFit/>
            </a:bodyPr>
            <a:lstStyle/>
            <a:p>
              <a:pPr marL="1367790">
                <a:lnSpc>
                  <a:spcPct val="100000"/>
                </a:lnSpc>
                <a:spcBef>
                  <a:spcPts val="160"/>
                </a:spcBef>
              </a:pPr>
              <a:r>
                <a:rPr sz="5800" spc="10" dirty="0">
                  <a:latin typeface="Arial" panose="020B0604020202020204" pitchFamily="34" charset="0"/>
                  <a:cs typeface="Arial" panose="020B0604020202020204" pitchFamily="34" charset="0"/>
                </a:rPr>
                <a:t>AL</a:t>
              </a:r>
              <a:r>
                <a:rPr sz="5800" spc="-18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5800" spc="-65" dirty="0">
                  <a:latin typeface="Arial" panose="020B0604020202020204" pitchFamily="34" charset="0"/>
                  <a:cs typeface="Arial" panose="020B0604020202020204" pitchFamily="34" charset="0"/>
                </a:rPr>
                <a:t>PAÍS</a:t>
              </a:r>
              <a:r>
                <a:rPr sz="5800" spc="-17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5800" spc="10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sz="5800" spc="-12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5800" spc="1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5800" spc="-6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5800" spc="70" dirty="0">
                  <a:latin typeface="Arial" panose="020B0604020202020204" pitchFamily="34" charset="0"/>
                  <a:cs typeface="Arial" panose="020B0604020202020204" pitchFamily="34" charset="0"/>
                </a:rPr>
                <a:t>LA</a:t>
              </a:r>
              <a:r>
                <a:rPr sz="5800" spc="-1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5800" dirty="0">
                  <a:latin typeface="Arial" panose="020B0604020202020204" pitchFamily="34" charset="0"/>
                  <a:cs typeface="Arial" panose="020B0604020202020204" pitchFamily="34" charset="0"/>
                </a:rPr>
                <a:t>COMUNIDAD</a:t>
              </a:r>
              <a:r>
                <a:rPr sz="5800" spc="-12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5800" spc="-25" dirty="0">
                  <a:latin typeface="Arial" panose="020B0604020202020204" pitchFamily="34" charset="0"/>
                  <a:cs typeface="Arial" panose="020B0604020202020204" pitchFamily="34" charset="0"/>
                </a:rPr>
                <a:t>UAH</a:t>
              </a:r>
              <a:endParaRPr sz="5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868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5">
            <a:extLst>
              <a:ext uri="{FF2B5EF4-FFF2-40B4-BE49-F238E27FC236}">
                <a16:creationId xmlns:a16="http://schemas.microsoft.com/office/drawing/2014/main" id="{8BB46DED-D1A6-B2C7-2F45-59D5135FB6CA}"/>
              </a:ext>
            </a:extLst>
          </p:cNvPr>
          <p:cNvSpPr/>
          <p:nvPr/>
        </p:nvSpPr>
        <p:spPr>
          <a:xfrm>
            <a:off x="5752510" y="3558624"/>
            <a:ext cx="1485901" cy="1485901"/>
          </a:xfrm>
          <a:custGeom>
            <a:avLst/>
            <a:gdLst/>
            <a:ahLst/>
            <a:cxnLst/>
            <a:rect l="l" t="t" r="r" b="b"/>
            <a:pathLst>
              <a:path w="6190615" h="6190615">
                <a:moveTo>
                  <a:pt x="3095167" y="0"/>
                </a:moveTo>
                <a:lnTo>
                  <a:pt x="3046875" y="369"/>
                </a:lnTo>
                <a:lnTo>
                  <a:pt x="2998760" y="1472"/>
                </a:lnTo>
                <a:lnTo>
                  <a:pt x="2950830" y="3305"/>
                </a:lnTo>
                <a:lnTo>
                  <a:pt x="2903088" y="5862"/>
                </a:lnTo>
                <a:lnTo>
                  <a:pt x="2855540" y="9138"/>
                </a:lnTo>
                <a:lnTo>
                  <a:pt x="2808192" y="13127"/>
                </a:lnTo>
                <a:lnTo>
                  <a:pt x="2761049" y="17824"/>
                </a:lnTo>
                <a:lnTo>
                  <a:pt x="2714116" y="23223"/>
                </a:lnTo>
                <a:lnTo>
                  <a:pt x="2667399" y="29319"/>
                </a:lnTo>
                <a:lnTo>
                  <a:pt x="2620903" y="36108"/>
                </a:lnTo>
                <a:lnTo>
                  <a:pt x="2574633" y="43583"/>
                </a:lnTo>
                <a:lnTo>
                  <a:pt x="2528595" y="51738"/>
                </a:lnTo>
                <a:lnTo>
                  <a:pt x="2482794" y="60570"/>
                </a:lnTo>
                <a:lnTo>
                  <a:pt x="2437235" y="70072"/>
                </a:lnTo>
                <a:lnTo>
                  <a:pt x="2391924" y="80240"/>
                </a:lnTo>
                <a:lnTo>
                  <a:pt x="2346866" y="91067"/>
                </a:lnTo>
                <a:lnTo>
                  <a:pt x="2302067" y="102548"/>
                </a:lnTo>
                <a:lnTo>
                  <a:pt x="2257531" y="114679"/>
                </a:lnTo>
                <a:lnTo>
                  <a:pt x="2213265" y="127453"/>
                </a:lnTo>
                <a:lnTo>
                  <a:pt x="2169273" y="140865"/>
                </a:lnTo>
                <a:lnTo>
                  <a:pt x="2125561" y="154911"/>
                </a:lnTo>
                <a:lnTo>
                  <a:pt x="2082134" y="169584"/>
                </a:lnTo>
                <a:lnTo>
                  <a:pt x="2038998" y="184879"/>
                </a:lnTo>
                <a:lnTo>
                  <a:pt x="1996157" y="200791"/>
                </a:lnTo>
                <a:lnTo>
                  <a:pt x="1953618" y="217315"/>
                </a:lnTo>
                <a:lnTo>
                  <a:pt x="1911385" y="234445"/>
                </a:lnTo>
                <a:lnTo>
                  <a:pt x="1869465" y="252176"/>
                </a:lnTo>
                <a:lnTo>
                  <a:pt x="1827861" y="270503"/>
                </a:lnTo>
                <a:lnTo>
                  <a:pt x="1786581" y="289420"/>
                </a:lnTo>
                <a:lnTo>
                  <a:pt x="1745628" y="308921"/>
                </a:lnTo>
                <a:lnTo>
                  <a:pt x="1705009" y="329002"/>
                </a:lnTo>
                <a:lnTo>
                  <a:pt x="1664728" y="349657"/>
                </a:lnTo>
                <a:lnTo>
                  <a:pt x="1624791" y="370881"/>
                </a:lnTo>
                <a:lnTo>
                  <a:pt x="1585204" y="392668"/>
                </a:lnTo>
                <a:lnTo>
                  <a:pt x="1545972" y="415014"/>
                </a:lnTo>
                <a:lnTo>
                  <a:pt x="1507100" y="437912"/>
                </a:lnTo>
                <a:lnTo>
                  <a:pt x="1468593" y="461357"/>
                </a:lnTo>
                <a:lnTo>
                  <a:pt x="1430457" y="485345"/>
                </a:lnTo>
                <a:lnTo>
                  <a:pt x="1392697" y="509869"/>
                </a:lnTo>
                <a:lnTo>
                  <a:pt x="1355318" y="534925"/>
                </a:lnTo>
                <a:lnTo>
                  <a:pt x="1318327" y="560506"/>
                </a:lnTo>
                <a:lnTo>
                  <a:pt x="1281728" y="586608"/>
                </a:lnTo>
                <a:lnTo>
                  <a:pt x="1245526" y="613226"/>
                </a:lnTo>
                <a:lnTo>
                  <a:pt x="1209727" y="640353"/>
                </a:lnTo>
                <a:lnTo>
                  <a:pt x="1174336" y="667985"/>
                </a:lnTo>
                <a:lnTo>
                  <a:pt x="1139359" y="696116"/>
                </a:lnTo>
                <a:lnTo>
                  <a:pt x="1104801" y="724741"/>
                </a:lnTo>
                <a:lnTo>
                  <a:pt x="1070668" y="753854"/>
                </a:lnTo>
                <a:lnTo>
                  <a:pt x="1036964" y="783451"/>
                </a:lnTo>
                <a:lnTo>
                  <a:pt x="1003694" y="813525"/>
                </a:lnTo>
                <a:lnTo>
                  <a:pt x="970866" y="844072"/>
                </a:lnTo>
                <a:lnTo>
                  <a:pt x="938483" y="875086"/>
                </a:lnTo>
                <a:lnTo>
                  <a:pt x="906551" y="906562"/>
                </a:lnTo>
                <a:lnTo>
                  <a:pt x="875075" y="938494"/>
                </a:lnTo>
                <a:lnTo>
                  <a:pt x="844062" y="970877"/>
                </a:lnTo>
                <a:lnTo>
                  <a:pt x="813515" y="1003706"/>
                </a:lnTo>
                <a:lnTo>
                  <a:pt x="783441" y="1036976"/>
                </a:lnTo>
                <a:lnTo>
                  <a:pt x="753845" y="1070680"/>
                </a:lnTo>
                <a:lnTo>
                  <a:pt x="724731" y="1104814"/>
                </a:lnTo>
                <a:lnTo>
                  <a:pt x="696107" y="1139372"/>
                </a:lnTo>
                <a:lnTo>
                  <a:pt x="667976" y="1174349"/>
                </a:lnTo>
                <a:lnTo>
                  <a:pt x="640344" y="1209740"/>
                </a:lnTo>
                <a:lnTo>
                  <a:pt x="613217" y="1245539"/>
                </a:lnTo>
                <a:lnTo>
                  <a:pt x="586600" y="1281741"/>
                </a:lnTo>
                <a:lnTo>
                  <a:pt x="560498" y="1318341"/>
                </a:lnTo>
                <a:lnTo>
                  <a:pt x="534917" y="1355333"/>
                </a:lnTo>
                <a:lnTo>
                  <a:pt x="509862" y="1392711"/>
                </a:lnTo>
                <a:lnTo>
                  <a:pt x="485338" y="1430471"/>
                </a:lnTo>
                <a:lnTo>
                  <a:pt x="461351" y="1468607"/>
                </a:lnTo>
                <a:lnTo>
                  <a:pt x="437906" y="1507115"/>
                </a:lnTo>
                <a:lnTo>
                  <a:pt x="415008" y="1545987"/>
                </a:lnTo>
                <a:lnTo>
                  <a:pt x="392663" y="1585220"/>
                </a:lnTo>
                <a:lnTo>
                  <a:pt x="370876" y="1624807"/>
                </a:lnTo>
                <a:lnTo>
                  <a:pt x="349652" y="1664744"/>
                </a:lnTo>
                <a:lnTo>
                  <a:pt x="328997" y="1705024"/>
                </a:lnTo>
                <a:lnTo>
                  <a:pt x="308916" y="1745644"/>
                </a:lnTo>
                <a:lnTo>
                  <a:pt x="289415" y="1786597"/>
                </a:lnTo>
                <a:lnTo>
                  <a:pt x="270499" y="1827877"/>
                </a:lnTo>
                <a:lnTo>
                  <a:pt x="252172" y="1869481"/>
                </a:lnTo>
                <a:lnTo>
                  <a:pt x="234442" y="1911402"/>
                </a:lnTo>
                <a:lnTo>
                  <a:pt x="217312" y="1953634"/>
                </a:lnTo>
                <a:lnTo>
                  <a:pt x="200788" y="1996173"/>
                </a:lnTo>
                <a:lnTo>
                  <a:pt x="184876" y="2039014"/>
                </a:lnTo>
                <a:lnTo>
                  <a:pt x="169581" y="2082150"/>
                </a:lnTo>
                <a:lnTo>
                  <a:pt x="154908" y="2125577"/>
                </a:lnTo>
                <a:lnTo>
                  <a:pt x="140863" y="2169289"/>
                </a:lnTo>
                <a:lnTo>
                  <a:pt x="127451" y="2213281"/>
                </a:lnTo>
                <a:lnTo>
                  <a:pt x="114677" y="2257548"/>
                </a:lnTo>
                <a:lnTo>
                  <a:pt x="102546" y="2302083"/>
                </a:lnTo>
                <a:lnTo>
                  <a:pt x="91065" y="2346883"/>
                </a:lnTo>
                <a:lnTo>
                  <a:pt x="80238" y="2391940"/>
                </a:lnTo>
                <a:lnTo>
                  <a:pt x="70071" y="2437251"/>
                </a:lnTo>
                <a:lnTo>
                  <a:pt x="60569" y="2482810"/>
                </a:lnTo>
                <a:lnTo>
                  <a:pt x="51738" y="2528611"/>
                </a:lnTo>
                <a:lnTo>
                  <a:pt x="43582" y="2574649"/>
                </a:lnTo>
                <a:lnTo>
                  <a:pt x="36107" y="2620918"/>
                </a:lnTo>
                <a:lnTo>
                  <a:pt x="29319" y="2667414"/>
                </a:lnTo>
                <a:lnTo>
                  <a:pt x="23222" y="2714131"/>
                </a:lnTo>
                <a:lnTo>
                  <a:pt x="17823" y="2761064"/>
                </a:lnTo>
                <a:lnTo>
                  <a:pt x="13127" y="2808207"/>
                </a:lnTo>
                <a:lnTo>
                  <a:pt x="9138" y="2855554"/>
                </a:lnTo>
                <a:lnTo>
                  <a:pt x="5862" y="2903102"/>
                </a:lnTo>
                <a:lnTo>
                  <a:pt x="3305" y="2950843"/>
                </a:lnTo>
                <a:lnTo>
                  <a:pt x="1472" y="2998774"/>
                </a:lnTo>
                <a:lnTo>
                  <a:pt x="369" y="3046888"/>
                </a:lnTo>
                <a:lnTo>
                  <a:pt x="0" y="3095180"/>
                </a:lnTo>
                <a:lnTo>
                  <a:pt x="369" y="3143473"/>
                </a:lnTo>
                <a:lnTo>
                  <a:pt x="1472" y="3191587"/>
                </a:lnTo>
                <a:lnTo>
                  <a:pt x="3305" y="3239518"/>
                </a:lnTo>
                <a:lnTo>
                  <a:pt x="5862" y="3287260"/>
                </a:lnTo>
                <a:lnTo>
                  <a:pt x="9138" y="3334807"/>
                </a:lnTo>
                <a:lnTo>
                  <a:pt x="13127" y="3382155"/>
                </a:lnTo>
                <a:lnTo>
                  <a:pt x="17823" y="3429298"/>
                </a:lnTo>
                <a:lnTo>
                  <a:pt x="23222" y="3476231"/>
                </a:lnTo>
                <a:lnTo>
                  <a:pt x="29319" y="3522948"/>
                </a:lnTo>
                <a:lnTo>
                  <a:pt x="36107" y="3569445"/>
                </a:lnTo>
                <a:lnTo>
                  <a:pt x="43582" y="3615715"/>
                </a:lnTo>
                <a:lnTo>
                  <a:pt x="51738" y="3661753"/>
                </a:lnTo>
                <a:lnTo>
                  <a:pt x="60569" y="3707554"/>
                </a:lnTo>
                <a:lnTo>
                  <a:pt x="70071" y="3753113"/>
                </a:lnTo>
                <a:lnTo>
                  <a:pt x="80238" y="3798424"/>
                </a:lnTo>
                <a:lnTo>
                  <a:pt x="91065" y="3843482"/>
                </a:lnTo>
                <a:lnTo>
                  <a:pt x="102546" y="3888281"/>
                </a:lnTo>
                <a:lnTo>
                  <a:pt x="114677" y="3932817"/>
                </a:lnTo>
                <a:lnTo>
                  <a:pt x="127451" y="3977083"/>
                </a:lnTo>
                <a:lnTo>
                  <a:pt x="140863" y="4021075"/>
                </a:lnTo>
                <a:lnTo>
                  <a:pt x="154908" y="4064788"/>
                </a:lnTo>
                <a:lnTo>
                  <a:pt x="169581" y="4108215"/>
                </a:lnTo>
                <a:lnTo>
                  <a:pt x="184876" y="4151351"/>
                </a:lnTo>
                <a:lnTo>
                  <a:pt x="200788" y="4194192"/>
                </a:lnTo>
                <a:lnTo>
                  <a:pt x="217312" y="4236731"/>
                </a:lnTo>
                <a:lnTo>
                  <a:pt x="234442" y="4278964"/>
                </a:lnTo>
                <a:lnTo>
                  <a:pt x="252172" y="4320885"/>
                </a:lnTo>
                <a:lnTo>
                  <a:pt x="270499" y="4362488"/>
                </a:lnTo>
                <a:lnTo>
                  <a:pt x="289415" y="4403769"/>
                </a:lnTo>
                <a:lnTo>
                  <a:pt x="308916" y="4444722"/>
                </a:lnTo>
                <a:lnTo>
                  <a:pt x="328997" y="4485341"/>
                </a:lnTo>
                <a:lnTo>
                  <a:pt x="349652" y="4525622"/>
                </a:lnTo>
                <a:lnTo>
                  <a:pt x="370876" y="4565559"/>
                </a:lnTo>
                <a:lnTo>
                  <a:pt x="392663" y="4605146"/>
                </a:lnTo>
                <a:lnTo>
                  <a:pt x="415008" y="4644379"/>
                </a:lnTo>
                <a:lnTo>
                  <a:pt x="437906" y="4683251"/>
                </a:lnTo>
                <a:lnTo>
                  <a:pt x="461351" y="4721758"/>
                </a:lnTo>
                <a:lnTo>
                  <a:pt x="485338" y="4759894"/>
                </a:lnTo>
                <a:lnTo>
                  <a:pt x="509862" y="4797654"/>
                </a:lnTo>
                <a:lnTo>
                  <a:pt x="534917" y="4835033"/>
                </a:lnTo>
                <a:lnTo>
                  <a:pt x="560498" y="4872025"/>
                </a:lnTo>
                <a:lnTo>
                  <a:pt x="586600" y="4908624"/>
                </a:lnTo>
                <a:lnTo>
                  <a:pt x="613217" y="4944826"/>
                </a:lnTo>
                <a:lnTo>
                  <a:pt x="640344" y="4980625"/>
                </a:lnTo>
                <a:lnTo>
                  <a:pt x="667976" y="5016016"/>
                </a:lnTo>
                <a:lnTo>
                  <a:pt x="696107" y="5050993"/>
                </a:lnTo>
                <a:lnTo>
                  <a:pt x="724731" y="5085551"/>
                </a:lnTo>
                <a:lnTo>
                  <a:pt x="753845" y="5119685"/>
                </a:lnTo>
                <a:lnTo>
                  <a:pt x="783441" y="5153389"/>
                </a:lnTo>
                <a:lnTo>
                  <a:pt x="813515" y="5186659"/>
                </a:lnTo>
                <a:lnTo>
                  <a:pt x="844062" y="5219488"/>
                </a:lnTo>
                <a:lnTo>
                  <a:pt x="875075" y="5251871"/>
                </a:lnTo>
                <a:lnTo>
                  <a:pt x="906551" y="5283803"/>
                </a:lnTo>
                <a:lnTo>
                  <a:pt x="938483" y="5315278"/>
                </a:lnTo>
                <a:lnTo>
                  <a:pt x="970866" y="5346292"/>
                </a:lnTo>
                <a:lnTo>
                  <a:pt x="1003694" y="5376839"/>
                </a:lnTo>
                <a:lnTo>
                  <a:pt x="1036964" y="5406913"/>
                </a:lnTo>
                <a:lnTo>
                  <a:pt x="1070668" y="5436510"/>
                </a:lnTo>
                <a:lnTo>
                  <a:pt x="1104801" y="5465623"/>
                </a:lnTo>
                <a:lnTo>
                  <a:pt x="1139359" y="5494248"/>
                </a:lnTo>
                <a:lnTo>
                  <a:pt x="1174336" y="5522379"/>
                </a:lnTo>
                <a:lnTo>
                  <a:pt x="1209727" y="5550011"/>
                </a:lnTo>
                <a:lnTo>
                  <a:pt x="1245526" y="5577138"/>
                </a:lnTo>
                <a:lnTo>
                  <a:pt x="1281728" y="5603755"/>
                </a:lnTo>
                <a:lnTo>
                  <a:pt x="1318327" y="5629857"/>
                </a:lnTo>
                <a:lnTo>
                  <a:pt x="1355318" y="5655439"/>
                </a:lnTo>
                <a:lnTo>
                  <a:pt x="1392697" y="5680494"/>
                </a:lnTo>
                <a:lnTo>
                  <a:pt x="1430457" y="5705018"/>
                </a:lnTo>
                <a:lnTo>
                  <a:pt x="1468593" y="5729006"/>
                </a:lnTo>
                <a:lnTo>
                  <a:pt x="1507100" y="5752451"/>
                </a:lnTo>
                <a:lnTo>
                  <a:pt x="1545972" y="5775349"/>
                </a:lnTo>
                <a:lnTo>
                  <a:pt x="1585204" y="5797694"/>
                </a:lnTo>
                <a:lnTo>
                  <a:pt x="1624791" y="5819481"/>
                </a:lnTo>
                <a:lnTo>
                  <a:pt x="1664728" y="5840705"/>
                </a:lnTo>
                <a:lnTo>
                  <a:pt x="1705009" y="5861360"/>
                </a:lnTo>
                <a:lnTo>
                  <a:pt x="1745628" y="5881441"/>
                </a:lnTo>
                <a:lnTo>
                  <a:pt x="1786581" y="5900943"/>
                </a:lnTo>
                <a:lnTo>
                  <a:pt x="1827861" y="5919859"/>
                </a:lnTo>
                <a:lnTo>
                  <a:pt x="1869465" y="5938186"/>
                </a:lnTo>
                <a:lnTo>
                  <a:pt x="1911385" y="5955916"/>
                </a:lnTo>
                <a:lnTo>
                  <a:pt x="1953618" y="5973046"/>
                </a:lnTo>
                <a:lnTo>
                  <a:pt x="1996157" y="5989570"/>
                </a:lnTo>
                <a:lnTo>
                  <a:pt x="2038998" y="6005482"/>
                </a:lnTo>
                <a:lnTo>
                  <a:pt x="2082134" y="6020778"/>
                </a:lnTo>
                <a:lnTo>
                  <a:pt x="2125561" y="6035451"/>
                </a:lnTo>
                <a:lnTo>
                  <a:pt x="2169273" y="6049496"/>
                </a:lnTo>
                <a:lnTo>
                  <a:pt x="2213265" y="6062908"/>
                </a:lnTo>
                <a:lnTo>
                  <a:pt x="2257531" y="6075682"/>
                </a:lnTo>
                <a:lnTo>
                  <a:pt x="2302067" y="6087813"/>
                </a:lnTo>
                <a:lnTo>
                  <a:pt x="2346866" y="6099294"/>
                </a:lnTo>
                <a:lnTo>
                  <a:pt x="2391924" y="6110121"/>
                </a:lnTo>
                <a:lnTo>
                  <a:pt x="2437235" y="6120288"/>
                </a:lnTo>
                <a:lnTo>
                  <a:pt x="2482794" y="6129790"/>
                </a:lnTo>
                <a:lnTo>
                  <a:pt x="2528595" y="6138622"/>
                </a:lnTo>
                <a:lnTo>
                  <a:pt x="2574633" y="6146778"/>
                </a:lnTo>
                <a:lnTo>
                  <a:pt x="2620903" y="6154253"/>
                </a:lnTo>
                <a:lnTo>
                  <a:pt x="2667399" y="6161041"/>
                </a:lnTo>
                <a:lnTo>
                  <a:pt x="2714116" y="6167137"/>
                </a:lnTo>
                <a:lnTo>
                  <a:pt x="2761049" y="6172537"/>
                </a:lnTo>
                <a:lnTo>
                  <a:pt x="2808192" y="6177233"/>
                </a:lnTo>
                <a:lnTo>
                  <a:pt x="2855540" y="6181222"/>
                </a:lnTo>
                <a:lnTo>
                  <a:pt x="2903088" y="6184498"/>
                </a:lnTo>
                <a:lnTo>
                  <a:pt x="2950830" y="6187055"/>
                </a:lnTo>
                <a:lnTo>
                  <a:pt x="2998760" y="6188888"/>
                </a:lnTo>
                <a:lnTo>
                  <a:pt x="3046875" y="6189991"/>
                </a:lnTo>
                <a:lnTo>
                  <a:pt x="3095167" y="6190360"/>
                </a:lnTo>
                <a:lnTo>
                  <a:pt x="3143460" y="6189991"/>
                </a:lnTo>
                <a:lnTo>
                  <a:pt x="3191574" y="6188888"/>
                </a:lnTo>
                <a:lnTo>
                  <a:pt x="3239505" y="6187055"/>
                </a:lnTo>
                <a:lnTo>
                  <a:pt x="3287247" y="6184498"/>
                </a:lnTo>
                <a:lnTo>
                  <a:pt x="3334794" y="6181222"/>
                </a:lnTo>
                <a:lnTo>
                  <a:pt x="3382143" y="6177233"/>
                </a:lnTo>
                <a:lnTo>
                  <a:pt x="3429286" y="6172537"/>
                </a:lnTo>
                <a:lnTo>
                  <a:pt x="3476219" y="6167137"/>
                </a:lnTo>
                <a:lnTo>
                  <a:pt x="3522936" y="6161041"/>
                </a:lnTo>
                <a:lnTo>
                  <a:pt x="3569432" y="6154253"/>
                </a:lnTo>
                <a:lnTo>
                  <a:pt x="3615702" y="6146778"/>
                </a:lnTo>
                <a:lnTo>
                  <a:pt x="3661740" y="6138622"/>
                </a:lnTo>
                <a:lnTo>
                  <a:pt x="3707541" y="6129790"/>
                </a:lnTo>
                <a:lnTo>
                  <a:pt x="3753100" y="6120288"/>
                </a:lnTo>
                <a:lnTo>
                  <a:pt x="3798411" y="6110121"/>
                </a:lnTo>
                <a:lnTo>
                  <a:pt x="3843469" y="6099294"/>
                </a:lnTo>
                <a:lnTo>
                  <a:pt x="3888268" y="6087813"/>
                </a:lnTo>
                <a:lnTo>
                  <a:pt x="3932804" y="6075682"/>
                </a:lnTo>
                <a:lnTo>
                  <a:pt x="3977071" y="6062908"/>
                </a:lnTo>
                <a:lnTo>
                  <a:pt x="4021063" y="6049496"/>
                </a:lnTo>
                <a:lnTo>
                  <a:pt x="4064775" y="6035451"/>
                </a:lnTo>
                <a:lnTo>
                  <a:pt x="4108202" y="6020778"/>
                </a:lnTo>
                <a:lnTo>
                  <a:pt x="4151338" y="6005482"/>
                </a:lnTo>
                <a:lnTo>
                  <a:pt x="4194179" y="5989570"/>
                </a:lnTo>
                <a:lnTo>
                  <a:pt x="4236718" y="5973046"/>
                </a:lnTo>
                <a:lnTo>
                  <a:pt x="4278951" y="5955916"/>
                </a:lnTo>
                <a:lnTo>
                  <a:pt x="4320872" y="5938186"/>
                </a:lnTo>
                <a:lnTo>
                  <a:pt x="4362475" y="5919859"/>
                </a:lnTo>
                <a:lnTo>
                  <a:pt x="4403756" y="5900943"/>
                </a:lnTo>
                <a:lnTo>
                  <a:pt x="4444709" y="5881441"/>
                </a:lnTo>
                <a:lnTo>
                  <a:pt x="4485329" y="5861360"/>
                </a:lnTo>
                <a:lnTo>
                  <a:pt x="4525609" y="5840705"/>
                </a:lnTo>
                <a:lnTo>
                  <a:pt x="4565546" y="5819481"/>
                </a:lnTo>
                <a:lnTo>
                  <a:pt x="4605133" y="5797694"/>
                </a:lnTo>
                <a:lnTo>
                  <a:pt x="4644366" y="5775349"/>
                </a:lnTo>
                <a:lnTo>
                  <a:pt x="4683238" y="5752451"/>
                </a:lnTo>
                <a:lnTo>
                  <a:pt x="4721745" y="5729006"/>
                </a:lnTo>
                <a:lnTo>
                  <a:pt x="4759882" y="5705018"/>
                </a:lnTo>
                <a:lnTo>
                  <a:pt x="4797642" y="5680494"/>
                </a:lnTo>
                <a:lnTo>
                  <a:pt x="4835020" y="5655439"/>
                </a:lnTo>
                <a:lnTo>
                  <a:pt x="4872012" y="5629857"/>
                </a:lnTo>
                <a:lnTo>
                  <a:pt x="4908611" y="5603755"/>
                </a:lnTo>
                <a:lnTo>
                  <a:pt x="4944813" y="5577138"/>
                </a:lnTo>
                <a:lnTo>
                  <a:pt x="4980612" y="5550011"/>
                </a:lnTo>
                <a:lnTo>
                  <a:pt x="5016003" y="5522379"/>
                </a:lnTo>
                <a:lnTo>
                  <a:pt x="5050980" y="5494248"/>
                </a:lnTo>
                <a:lnTo>
                  <a:pt x="5085539" y="5465623"/>
                </a:lnTo>
                <a:lnTo>
                  <a:pt x="5119672" y="5436510"/>
                </a:lnTo>
                <a:lnTo>
                  <a:pt x="5153377" y="5406913"/>
                </a:lnTo>
                <a:lnTo>
                  <a:pt x="5186646" y="5376839"/>
                </a:lnTo>
                <a:lnTo>
                  <a:pt x="5219475" y="5346292"/>
                </a:lnTo>
                <a:lnTo>
                  <a:pt x="5251858" y="5315278"/>
                </a:lnTo>
                <a:lnTo>
                  <a:pt x="5283790" y="5283803"/>
                </a:lnTo>
                <a:lnTo>
                  <a:pt x="5315266" y="5251871"/>
                </a:lnTo>
                <a:lnTo>
                  <a:pt x="5346280" y="5219488"/>
                </a:lnTo>
                <a:lnTo>
                  <a:pt x="5376826" y="5186659"/>
                </a:lnTo>
                <a:lnTo>
                  <a:pt x="5406901" y="5153389"/>
                </a:lnTo>
                <a:lnTo>
                  <a:pt x="5436497" y="5119685"/>
                </a:lnTo>
                <a:lnTo>
                  <a:pt x="5465611" y="5085551"/>
                </a:lnTo>
                <a:lnTo>
                  <a:pt x="5494235" y="5050993"/>
                </a:lnTo>
                <a:lnTo>
                  <a:pt x="5522366" y="5016016"/>
                </a:lnTo>
                <a:lnTo>
                  <a:pt x="5549998" y="4980625"/>
                </a:lnTo>
                <a:lnTo>
                  <a:pt x="5577125" y="4944826"/>
                </a:lnTo>
                <a:lnTo>
                  <a:pt x="5603743" y="4908624"/>
                </a:lnTo>
                <a:lnTo>
                  <a:pt x="5629845" y="4872025"/>
                </a:lnTo>
                <a:lnTo>
                  <a:pt x="5655426" y="4835033"/>
                </a:lnTo>
                <a:lnTo>
                  <a:pt x="5680481" y="4797654"/>
                </a:lnTo>
                <a:lnTo>
                  <a:pt x="5705005" y="4759894"/>
                </a:lnTo>
                <a:lnTo>
                  <a:pt x="5728993" y="4721758"/>
                </a:lnTo>
                <a:lnTo>
                  <a:pt x="5752438" y="4683251"/>
                </a:lnTo>
                <a:lnTo>
                  <a:pt x="5775336" y="4644379"/>
                </a:lnTo>
                <a:lnTo>
                  <a:pt x="5797682" y="4605146"/>
                </a:lnTo>
                <a:lnTo>
                  <a:pt x="5819469" y="4565559"/>
                </a:lnTo>
                <a:lnTo>
                  <a:pt x="5840693" y="4525622"/>
                </a:lnTo>
                <a:lnTo>
                  <a:pt x="5861348" y="4485341"/>
                </a:lnTo>
                <a:lnTo>
                  <a:pt x="5881428" y="4444722"/>
                </a:lnTo>
                <a:lnTo>
                  <a:pt x="5900930" y="4403769"/>
                </a:lnTo>
                <a:lnTo>
                  <a:pt x="5919846" y="4362488"/>
                </a:lnTo>
                <a:lnTo>
                  <a:pt x="5938173" y="4320885"/>
                </a:lnTo>
                <a:lnTo>
                  <a:pt x="5955904" y="4278964"/>
                </a:lnTo>
                <a:lnTo>
                  <a:pt x="5973034" y="4236731"/>
                </a:lnTo>
                <a:lnTo>
                  <a:pt x="5989557" y="4194192"/>
                </a:lnTo>
                <a:lnTo>
                  <a:pt x="6005470" y="4151351"/>
                </a:lnTo>
                <a:lnTo>
                  <a:pt x="6020765" y="4108215"/>
                </a:lnTo>
                <a:lnTo>
                  <a:pt x="6035438" y="4064788"/>
                </a:lnTo>
                <a:lnTo>
                  <a:pt x="6049483" y="4021075"/>
                </a:lnTo>
                <a:lnTo>
                  <a:pt x="6062896" y="3977083"/>
                </a:lnTo>
                <a:lnTo>
                  <a:pt x="6075670" y="3932817"/>
                </a:lnTo>
                <a:lnTo>
                  <a:pt x="6087800" y="3888281"/>
                </a:lnTo>
                <a:lnTo>
                  <a:pt x="6099281" y="3843482"/>
                </a:lnTo>
                <a:lnTo>
                  <a:pt x="6110108" y="3798424"/>
                </a:lnTo>
                <a:lnTo>
                  <a:pt x="6120275" y="3753113"/>
                </a:lnTo>
                <a:lnTo>
                  <a:pt x="6129778" y="3707554"/>
                </a:lnTo>
                <a:lnTo>
                  <a:pt x="6138609" y="3661753"/>
                </a:lnTo>
                <a:lnTo>
                  <a:pt x="6146765" y="3615715"/>
                </a:lnTo>
                <a:lnTo>
                  <a:pt x="6154240" y="3569445"/>
                </a:lnTo>
                <a:lnTo>
                  <a:pt x="6161028" y="3522948"/>
                </a:lnTo>
                <a:lnTo>
                  <a:pt x="6167125" y="3476231"/>
                </a:lnTo>
                <a:lnTo>
                  <a:pt x="6172524" y="3429298"/>
                </a:lnTo>
                <a:lnTo>
                  <a:pt x="6177221" y="3382155"/>
                </a:lnTo>
                <a:lnTo>
                  <a:pt x="6181209" y="3334807"/>
                </a:lnTo>
                <a:lnTo>
                  <a:pt x="6184485" y="3287260"/>
                </a:lnTo>
                <a:lnTo>
                  <a:pt x="6187042" y="3239518"/>
                </a:lnTo>
                <a:lnTo>
                  <a:pt x="6188875" y="3191587"/>
                </a:lnTo>
                <a:lnTo>
                  <a:pt x="6189979" y="3143473"/>
                </a:lnTo>
                <a:lnTo>
                  <a:pt x="6190348" y="3095180"/>
                </a:lnTo>
                <a:lnTo>
                  <a:pt x="6189979" y="3046888"/>
                </a:lnTo>
                <a:lnTo>
                  <a:pt x="6188875" y="2998774"/>
                </a:lnTo>
                <a:lnTo>
                  <a:pt x="6187042" y="2950843"/>
                </a:lnTo>
                <a:lnTo>
                  <a:pt x="6184485" y="2903102"/>
                </a:lnTo>
                <a:lnTo>
                  <a:pt x="6181209" y="2855554"/>
                </a:lnTo>
                <a:lnTo>
                  <a:pt x="6177221" y="2808207"/>
                </a:lnTo>
                <a:lnTo>
                  <a:pt x="6172524" y="2761064"/>
                </a:lnTo>
                <a:lnTo>
                  <a:pt x="6167125" y="2714131"/>
                </a:lnTo>
                <a:lnTo>
                  <a:pt x="6161028" y="2667414"/>
                </a:lnTo>
                <a:lnTo>
                  <a:pt x="6154240" y="2620918"/>
                </a:lnTo>
                <a:lnTo>
                  <a:pt x="6146765" y="2574649"/>
                </a:lnTo>
                <a:lnTo>
                  <a:pt x="6138609" y="2528611"/>
                </a:lnTo>
                <a:lnTo>
                  <a:pt x="6129778" y="2482810"/>
                </a:lnTo>
                <a:lnTo>
                  <a:pt x="6120275" y="2437251"/>
                </a:lnTo>
                <a:lnTo>
                  <a:pt x="6110108" y="2391940"/>
                </a:lnTo>
                <a:lnTo>
                  <a:pt x="6099281" y="2346883"/>
                </a:lnTo>
                <a:lnTo>
                  <a:pt x="6087800" y="2302083"/>
                </a:lnTo>
                <a:lnTo>
                  <a:pt x="6075670" y="2257548"/>
                </a:lnTo>
                <a:lnTo>
                  <a:pt x="6062896" y="2213281"/>
                </a:lnTo>
                <a:lnTo>
                  <a:pt x="6049483" y="2169289"/>
                </a:lnTo>
                <a:lnTo>
                  <a:pt x="6035438" y="2125577"/>
                </a:lnTo>
                <a:lnTo>
                  <a:pt x="6020765" y="2082150"/>
                </a:lnTo>
                <a:lnTo>
                  <a:pt x="6005470" y="2039014"/>
                </a:lnTo>
                <a:lnTo>
                  <a:pt x="5989557" y="1996173"/>
                </a:lnTo>
                <a:lnTo>
                  <a:pt x="5973034" y="1953634"/>
                </a:lnTo>
                <a:lnTo>
                  <a:pt x="5955904" y="1911402"/>
                </a:lnTo>
                <a:lnTo>
                  <a:pt x="5938173" y="1869481"/>
                </a:lnTo>
                <a:lnTo>
                  <a:pt x="5919846" y="1827877"/>
                </a:lnTo>
                <a:lnTo>
                  <a:pt x="5900930" y="1786597"/>
                </a:lnTo>
                <a:lnTo>
                  <a:pt x="5881428" y="1745644"/>
                </a:lnTo>
                <a:lnTo>
                  <a:pt x="5861348" y="1705024"/>
                </a:lnTo>
                <a:lnTo>
                  <a:pt x="5840693" y="1664744"/>
                </a:lnTo>
                <a:lnTo>
                  <a:pt x="5819469" y="1624807"/>
                </a:lnTo>
                <a:lnTo>
                  <a:pt x="5797682" y="1585220"/>
                </a:lnTo>
                <a:lnTo>
                  <a:pt x="5775336" y="1545987"/>
                </a:lnTo>
                <a:lnTo>
                  <a:pt x="5752438" y="1507115"/>
                </a:lnTo>
                <a:lnTo>
                  <a:pt x="5728993" y="1468607"/>
                </a:lnTo>
                <a:lnTo>
                  <a:pt x="5705005" y="1430471"/>
                </a:lnTo>
                <a:lnTo>
                  <a:pt x="5680481" y="1392711"/>
                </a:lnTo>
                <a:lnTo>
                  <a:pt x="5655426" y="1355333"/>
                </a:lnTo>
                <a:lnTo>
                  <a:pt x="5629845" y="1318341"/>
                </a:lnTo>
                <a:lnTo>
                  <a:pt x="5603743" y="1281741"/>
                </a:lnTo>
                <a:lnTo>
                  <a:pt x="5577125" y="1245539"/>
                </a:lnTo>
                <a:lnTo>
                  <a:pt x="5549998" y="1209740"/>
                </a:lnTo>
                <a:lnTo>
                  <a:pt x="5522366" y="1174349"/>
                </a:lnTo>
                <a:lnTo>
                  <a:pt x="5494235" y="1139372"/>
                </a:lnTo>
                <a:lnTo>
                  <a:pt x="5465611" y="1104814"/>
                </a:lnTo>
                <a:lnTo>
                  <a:pt x="5436497" y="1070680"/>
                </a:lnTo>
                <a:lnTo>
                  <a:pt x="5406901" y="1036976"/>
                </a:lnTo>
                <a:lnTo>
                  <a:pt x="5376826" y="1003706"/>
                </a:lnTo>
                <a:lnTo>
                  <a:pt x="5346280" y="970877"/>
                </a:lnTo>
                <a:lnTo>
                  <a:pt x="5315266" y="938494"/>
                </a:lnTo>
                <a:lnTo>
                  <a:pt x="5283790" y="906562"/>
                </a:lnTo>
                <a:lnTo>
                  <a:pt x="5251858" y="875086"/>
                </a:lnTo>
                <a:lnTo>
                  <a:pt x="5219475" y="844072"/>
                </a:lnTo>
                <a:lnTo>
                  <a:pt x="5186646" y="813525"/>
                </a:lnTo>
                <a:lnTo>
                  <a:pt x="5153377" y="783451"/>
                </a:lnTo>
                <a:lnTo>
                  <a:pt x="5119672" y="753854"/>
                </a:lnTo>
                <a:lnTo>
                  <a:pt x="5085539" y="724741"/>
                </a:lnTo>
                <a:lnTo>
                  <a:pt x="5050980" y="696116"/>
                </a:lnTo>
                <a:lnTo>
                  <a:pt x="5016003" y="667985"/>
                </a:lnTo>
                <a:lnTo>
                  <a:pt x="4980612" y="640353"/>
                </a:lnTo>
                <a:lnTo>
                  <a:pt x="4944813" y="613226"/>
                </a:lnTo>
                <a:lnTo>
                  <a:pt x="4908611" y="586608"/>
                </a:lnTo>
                <a:lnTo>
                  <a:pt x="4872012" y="560506"/>
                </a:lnTo>
                <a:lnTo>
                  <a:pt x="4835020" y="534925"/>
                </a:lnTo>
                <a:lnTo>
                  <a:pt x="4797642" y="509869"/>
                </a:lnTo>
                <a:lnTo>
                  <a:pt x="4759882" y="485345"/>
                </a:lnTo>
                <a:lnTo>
                  <a:pt x="4721745" y="461357"/>
                </a:lnTo>
                <a:lnTo>
                  <a:pt x="4683238" y="437912"/>
                </a:lnTo>
                <a:lnTo>
                  <a:pt x="4644366" y="415014"/>
                </a:lnTo>
                <a:lnTo>
                  <a:pt x="4605133" y="392668"/>
                </a:lnTo>
                <a:lnTo>
                  <a:pt x="4565546" y="370881"/>
                </a:lnTo>
                <a:lnTo>
                  <a:pt x="4525609" y="349657"/>
                </a:lnTo>
                <a:lnTo>
                  <a:pt x="4485329" y="329002"/>
                </a:lnTo>
                <a:lnTo>
                  <a:pt x="4444709" y="308921"/>
                </a:lnTo>
                <a:lnTo>
                  <a:pt x="4403756" y="289420"/>
                </a:lnTo>
                <a:lnTo>
                  <a:pt x="4362475" y="270503"/>
                </a:lnTo>
                <a:lnTo>
                  <a:pt x="4320872" y="252176"/>
                </a:lnTo>
                <a:lnTo>
                  <a:pt x="4278951" y="234445"/>
                </a:lnTo>
                <a:lnTo>
                  <a:pt x="4236718" y="217315"/>
                </a:lnTo>
                <a:lnTo>
                  <a:pt x="4194179" y="200791"/>
                </a:lnTo>
                <a:lnTo>
                  <a:pt x="4151338" y="184879"/>
                </a:lnTo>
                <a:lnTo>
                  <a:pt x="4108202" y="169584"/>
                </a:lnTo>
                <a:lnTo>
                  <a:pt x="4064775" y="154911"/>
                </a:lnTo>
                <a:lnTo>
                  <a:pt x="4021063" y="140865"/>
                </a:lnTo>
                <a:lnTo>
                  <a:pt x="3977071" y="127453"/>
                </a:lnTo>
                <a:lnTo>
                  <a:pt x="3932804" y="114679"/>
                </a:lnTo>
                <a:lnTo>
                  <a:pt x="3888268" y="102548"/>
                </a:lnTo>
                <a:lnTo>
                  <a:pt x="3843469" y="91067"/>
                </a:lnTo>
                <a:lnTo>
                  <a:pt x="3798411" y="80240"/>
                </a:lnTo>
                <a:lnTo>
                  <a:pt x="3753100" y="70072"/>
                </a:lnTo>
                <a:lnTo>
                  <a:pt x="3707541" y="60570"/>
                </a:lnTo>
                <a:lnTo>
                  <a:pt x="3661740" y="51738"/>
                </a:lnTo>
                <a:lnTo>
                  <a:pt x="3615702" y="43583"/>
                </a:lnTo>
                <a:lnTo>
                  <a:pt x="3569432" y="36108"/>
                </a:lnTo>
                <a:lnTo>
                  <a:pt x="3522936" y="29319"/>
                </a:lnTo>
                <a:lnTo>
                  <a:pt x="3476219" y="23223"/>
                </a:lnTo>
                <a:lnTo>
                  <a:pt x="3429286" y="17824"/>
                </a:lnTo>
                <a:lnTo>
                  <a:pt x="3382143" y="13127"/>
                </a:lnTo>
                <a:lnTo>
                  <a:pt x="3334794" y="9138"/>
                </a:lnTo>
                <a:lnTo>
                  <a:pt x="3287247" y="5862"/>
                </a:lnTo>
                <a:lnTo>
                  <a:pt x="3239505" y="3305"/>
                </a:lnTo>
                <a:lnTo>
                  <a:pt x="3191574" y="1472"/>
                </a:lnTo>
                <a:lnTo>
                  <a:pt x="3143460" y="369"/>
                </a:lnTo>
                <a:lnTo>
                  <a:pt x="3095167" y="0"/>
                </a:lnTo>
                <a:close/>
              </a:path>
            </a:pathLst>
          </a:custGeom>
          <a:gradFill>
            <a:gsLst>
              <a:gs pos="13000">
                <a:schemeClr val="bg1"/>
              </a:gs>
              <a:gs pos="64000">
                <a:srgbClr val="F06427"/>
              </a:gs>
            </a:gsLst>
            <a:lin ang="7800000" scaled="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70825075-5E18-BDBF-4C89-76C62808DFED}"/>
              </a:ext>
            </a:extLst>
          </p:cNvPr>
          <p:cNvSpPr/>
          <p:nvPr/>
        </p:nvSpPr>
        <p:spPr>
          <a:xfrm>
            <a:off x="9926448" y="3581399"/>
            <a:ext cx="1485901" cy="1485901"/>
          </a:xfrm>
          <a:custGeom>
            <a:avLst/>
            <a:gdLst/>
            <a:ahLst/>
            <a:cxnLst/>
            <a:rect l="l" t="t" r="r" b="b"/>
            <a:pathLst>
              <a:path w="6190615" h="6190615">
                <a:moveTo>
                  <a:pt x="3095167" y="0"/>
                </a:moveTo>
                <a:lnTo>
                  <a:pt x="3046875" y="369"/>
                </a:lnTo>
                <a:lnTo>
                  <a:pt x="2998760" y="1472"/>
                </a:lnTo>
                <a:lnTo>
                  <a:pt x="2950830" y="3305"/>
                </a:lnTo>
                <a:lnTo>
                  <a:pt x="2903088" y="5862"/>
                </a:lnTo>
                <a:lnTo>
                  <a:pt x="2855540" y="9138"/>
                </a:lnTo>
                <a:lnTo>
                  <a:pt x="2808192" y="13127"/>
                </a:lnTo>
                <a:lnTo>
                  <a:pt x="2761049" y="17824"/>
                </a:lnTo>
                <a:lnTo>
                  <a:pt x="2714116" y="23223"/>
                </a:lnTo>
                <a:lnTo>
                  <a:pt x="2667399" y="29319"/>
                </a:lnTo>
                <a:lnTo>
                  <a:pt x="2620903" y="36108"/>
                </a:lnTo>
                <a:lnTo>
                  <a:pt x="2574633" y="43583"/>
                </a:lnTo>
                <a:lnTo>
                  <a:pt x="2528595" y="51738"/>
                </a:lnTo>
                <a:lnTo>
                  <a:pt x="2482794" y="60570"/>
                </a:lnTo>
                <a:lnTo>
                  <a:pt x="2437235" y="70072"/>
                </a:lnTo>
                <a:lnTo>
                  <a:pt x="2391924" y="80240"/>
                </a:lnTo>
                <a:lnTo>
                  <a:pt x="2346866" y="91067"/>
                </a:lnTo>
                <a:lnTo>
                  <a:pt x="2302067" y="102548"/>
                </a:lnTo>
                <a:lnTo>
                  <a:pt x="2257531" y="114679"/>
                </a:lnTo>
                <a:lnTo>
                  <a:pt x="2213265" y="127453"/>
                </a:lnTo>
                <a:lnTo>
                  <a:pt x="2169273" y="140865"/>
                </a:lnTo>
                <a:lnTo>
                  <a:pt x="2125561" y="154911"/>
                </a:lnTo>
                <a:lnTo>
                  <a:pt x="2082134" y="169584"/>
                </a:lnTo>
                <a:lnTo>
                  <a:pt x="2038998" y="184879"/>
                </a:lnTo>
                <a:lnTo>
                  <a:pt x="1996157" y="200791"/>
                </a:lnTo>
                <a:lnTo>
                  <a:pt x="1953618" y="217315"/>
                </a:lnTo>
                <a:lnTo>
                  <a:pt x="1911385" y="234445"/>
                </a:lnTo>
                <a:lnTo>
                  <a:pt x="1869465" y="252176"/>
                </a:lnTo>
                <a:lnTo>
                  <a:pt x="1827861" y="270503"/>
                </a:lnTo>
                <a:lnTo>
                  <a:pt x="1786581" y="289420"/>
                </a:lnTo>
                <a:lnTo>
                  <a:pt x="1745628" y="308921"/>
                </a:lnTo>
                <a:lnTo>
                  <a:pt x="1705009" y="329002"/>
                </a:lnTo>
                <a:lnTo>
                  <a:pt x="1664728" y="349657"/>
                </a:lnTo>
                <a:lnTo>
                  <a:pt x="1624791" y="370881"/>
                </a:lnTo>
                <a:lnTo>
                  <a:pt x="1585204" y="392668"/>
                </a:lnTo>
                <a:lnTo>
                  <a:pt x="1545972" y="415014"/>
                </a:lnTo>
                <a:lnTo>
                  <a:pt x="1507100" y="437912"/>
                </a:lnTo>
                <a:lnTo>
                  <a:pt x="1468593" y="461357"/>
                </a:lnTo>
                <a:lnTo>
                  <a:pt x="1430457" y="485345"/>
                </a:lnTo>
                <a:lnTo>
                  <a:pt x="1392697" y="509869"/>
                </a:lnTo>
                <a:lnTo>
                  <a:pt x="1355318" y="534925"/>
                </a:lnTo>
                <a:lnTo>
                  <a:pt x="1318327" y="560506"/>
                </a:lnTo>
                <a:lnTo>
                  <a:pt x="1281728" y="586608"/>
                </a:lnTo>
                <a:lnTo>
                  <a:pt x="1245526" y="613226"/>
                </a:lnTo>
                <a:lnTo>
                  <a:pt x="1209727" y="640353"/>
                </a:lnTo>
                <a:lnTo>
                  <a:pt x="1174336" y="667985"/>
                </a:lnTo>
                <a:lnTo>
                  <a:pt x="1139359" y="696116"/>
                </a:lnTo>
                <a:lnTo>
                  <a:pt x="1104801" y="724741"/>
                </a:lnTo>
                <a:lnTo>
                  <a:pt x="1070668" y="753854"/>
                </a:lnTo>
                <a:lnTo>
                  <a:pt x="1036964" y="783451"/>
                </a:lnTo>
                <a:lnTo>
                  <a:pt x="1003694" y="813525"/>
                </a:lnTo>
                <a:lnTo>
                  <a:pt x="970866" y="844072"/>
                </a:lnTo>
                <a:lnTo>
                  <a:pt x="938483" y="875086"/>
                </a:lnTo>
                <a:lnTo>
                  <a:pt x="906551" y="906562"/>
                </a:lnTo>
                <a:lnTo>
                  <a:pt x="875075" y="938494"/>
                </a:lnTo>
                <a:lnTo>
                  <a:pt x="844062" y="970877"/>
                </a:lnTo>
                <a:lnTo>
                  <a:pt x="813515" y="1003706"/>
                </a:lnTo>
                <a:lnTo>
                  <a:pt x="783441" y="1036976"/>
                </a:lnTo>
                <a:lnTo>
                  <a:pt x="753845" y="1070680"/>
                </a:lnTo>
                <a:lnTo>
                  <a:pt x="724731" y="1104814"/>
                </a:lnTo>
                <a:lnTo>
                  <a:pt x="696107" y="1139372"/>
                </a:lnTo>
                <a:lnTo>
                  <a:pt x="667976" y="1174349"/>
                </a:lnTo>
                <a:lnTo>
                  <a:pt x="640344" y="1209740"/>
                </a:lnTo>
                <a:lnTo>
                  <a:pt x="613217" y="1245539"/>
                </a:lnTo>
                <a:lnTo>
                  <a:pt x="586600" y="1281741"/>
                </a:lnTo>
                <a:lnTo>
                  <a:pt x="560498" y="1318341"/>
                </a:lnTo>
                <a:lnTo>
                  <a:pt x="534917" y="1355333"/>
                </a:lnTo>
                <a:lnTo>
                  <a:pt x="509862" y="1392711"/>
                </a:lnTo>
                <a:lnTo>
                  <a:pt x="485338" y="1430471"/>
                </a:lnTo>
                <a:lnTo>
                  <a:pt x="461351" y="1468607"/>
                </a:lnTo>
                <a:lnTo>
                  <a:pt x="437906" y="1507115"/>
                </a:lnTo>
                <a:lnTo>
                  <a:pt x="415008" y="1545987"/>
                </a:lnTo>
                <a:lnTo>
                  <a:pt x="392663" y="1585220"/>
                </a:lnTo>
                <a:lnTo>
                  <a:pt x="370876" y="1624807"/>
                </a:lnTo>
                <a:lnTo>
                  <a:pt x="349652" y="1664744"/>
                </a:lnTo>
                <a:lnTo>
                  <a:pt x="328997" y="1705024"/>
                </a:lnTo>
                <a:lnTo>
                  <a:pt x="308916" y="1745644"/>
                </a:lnTo>
                <a:lnTo>
                  <a:pt x="289415" y="1786597"/>
                </a:lnTo>
                <a:lnTo>
                  <a:pt x="270499" y="1827877"/>
                </a:lnTo>
                <a:lnTo>
                  <a:pt x="252172" y="1869481"/>
                </a:lnTo>
                <a:lnTo>
                  <a:pt x="234442" y="1911402"/>
                </a:lnTo>
                <a:lnTo>
                  <a:pt x="217312" y="1953634"/>
                </a:lnTo>
                <a:lnTo>
                  <a:pt x="200788" y="1996173"/>
                </a:lnTo>
                <a:lnTo>
                  <a:pt x="184876" y="2039014"/>
                </a:lnTo>
                <a:lnTo>
                  <a:pt x="169581" y="2082150"/>
                </a:lnTo>
                <a:lnTo>
                  <a:pt x="154908" y="2125577"/>
                </a:lnTo>
                <a:lnTo>
                  <a:pt x="140863" y="2169289"/>
                </a:lnTo>
                <a:lnTo>
                  <a:pt x="127451" y="2213281"/>
                </a:lnTo>
                <a:lnTo>
                  <a:pt x="114677" y="2257548"/>
                </a:lnTo>
                <a:lnTo>
                  <a:pt x="102546" y="2302083"/>
                </a:lnTo>
                <a:lnTo>
                  <a:pt x="91065" y="2346883"/>
                </a:lnTo>
                <a:lnTo>
                  <a:pt x="80238" y="2391940"/>
                </a:lnTo>
                <a:lnTo>
                  <a:pt x="70071" y="2437251"/>
                </a:lnTo>
                <a:lnTo>
                  <a:pt x="60569" y="2482810"/>
                </a:lnTo>
                <a:lnTo>
                  <a:pt x="51738" y="2528611"/>
                </a:lnTo>
                <a:lnTo>
                  <a:pt x="43582" y="2574649"/>
                </a:lnTo>
                <a:lnTo>
                  <a:pt x="36107" y="2620918"/>
                </a:lnTo>
                <a:lnTo>
                  <a:pt x="29319" y="2667414"/>
                </a:lnTo>
                <a:lnTo>
                  <a:pt x="23222" y="2714131"/>
                </a:lnTo>
                <a:lnTo>
                  <a:pt x="17823" y="2761064"/>
                </a:lnTo>
                <a:lnTo>
                  <a:pt x="13127" y="2808207"/>
                </a:lnTo>
                <a:lnTo>
                  <a:pt x="9138" y="2855554"/>
                </a:lnTo>
                <a:lnTo>
                  <a:pt x="5862" y="2903102"/>
                </a:lnTo>
                <a:lnTo>
                  <a:pt x="3305" y="2950843"/>
                </a:lnTo>
                <a:lnTo>
                  <a:pt x="1472" y="2998774"/>
                </a:lnTo>
                <a:lnTo>
                  <a:pt x="369" y="3046888"/>
                </a:lnTo>
                <a:lnTo>
                  <a:pt x="0" y="3095180"/>
                </a:lnTo>
                <a:lnTo>
                  <a:pt x="369" y="3143473"/>
                </a:lnTo>
                <a:lnTo>
                  <a:pt x="1472" y="3191587"/>
                </a:lnTo>
                <a:lnTo>
                  <a:pt x="3305" y="3239518"/>
                </a:lnTo>
                <a:lnTo>
                  <a:pt x="5862" y="3287260"/>
                </a:lnTo>
                <a:lnTo>
                  <a:pt x="9138" y="3334807"/>
                </a:lnTo>
                <a:lnTo>
                  <a:pt x="13127" y="3382155"/>
                </a:lnTo>
                <a:lnTo>
                  <a:pt x="17823" y="3429298"/>
                </a:lnTo>
                <a:lnTo>
                  <a:pt x="23222" y="3476231"/>
                </a:lnTo>
                <a:lnTo>
                  <a:pt x="29319" y="3522948"/>
                </a:lnTo>
                <a:lnTo>
                  <a:pt x="36107" y="3569445"/>
                </a:lnTo>
                <a:lnTo>
                  <a:pt x="43582" y="3615715"/>
                </a:lnTo>
                <a:lnTo>
                  <a:pt x="51738" y="3661753"/>
                </a:lnTo>
                <a:lnTo>
                  <a:pt x="60569" y="3707554"/>
                </a:lnTo>
                <a:lnTo>
                  <a:pt x="70071" y="3753113"/>
                </a:lnTo>
                <a:lnTo>
                  <a:pt x="80238" y="3798424"/>
                </a:lnTo>
                <a:lnTo>
                  <a:pt x="91065" y="3843482"/>
                </a:lnTo>
                <a:lnTo>
                  <a:pt x="102546" y="3888281"/>
                </a:lnTo>
                <a:lnTo>
                  <a:pt x="114677" y="3932817"/>
                </a:lnTo>
                <a:lnTo>
                  <a:pt x="127451" y="3977083"/>
                </a:lnTo>
                <a:lnTo>
                  <a:pt x="140863" y="4021075"/>
                </a:lnTo>
                <a:lnTo>
                  <a:pt x="154908" y="4064788"/>
                </a:lnTo>
                <a:lnTo>
                  <a:pt x="169581" y="4108215"/>
                </a:lnTo>
                <a:lnTo>
                  <a:pt x="184876" y="4151351"/>
                </a:lnTo>
                <a:lnTo>
                  <a:pt x="200788" y="4194192"/>
                </a:lnTo>
                <a:lnTo>
                  <a:pt x="217312" y="4236731"/>
                </a:lnTo>
                <a:lnTo>
                  <a:pt x="234442" y="4278964"/>
                </a:lnTo>
                <a:lnTo>
                  <a:pt x="252172" y="4320885"/>
                </a:lnTo>
                <a:lnTo>
                  <a:pt x="270499" y="4362488"/>
                </a:lnTo>
                <a:lnTo>
                  <a:pt x="289415" y="4403769"/>
                </a:lnTo>
                <a:lnTo>
                  <a:pt x="308916" y="4444722"/>
                </a:lnTo>
                <a:lnTo>
                  <a:pt x="328997" y="4485341"/>
                </a:lnTo>
                <a:lnTo>
                  <a:pt x="349652" y="4525622"/>
                </a:lnTo>
                <a:lnTo>
                  <a:pt x="370876" y="4565559"/>
                </a:lnTo>
                <a:lnTo>
                  <a:pt x="392663" y="4605146"/>
                </a:lnTo>
                <a:lnTo>
                  <a:pt x="415008" y="4644379"/>
                </a:lnTo>
                <a:lnTo>
                  <a:pt x="437906" y="4683251"/>
                </a:lnTo>
                <a:lnTo>
                  <a:pt x="461351" y="4721758"/>
                </a:lnTo>
                <a:lnTo>
                  <a:pt x="485338" y="4759894"/>
                </a:lnTo>
                <a:lnTo>
                  <a:pt x="509862" y="4797654"/>
                </a:lnTo>
                <a:lnTo>
                  <a:pt x="534917" y="4835033"/>
                </a:lnTo>
                <a:lnTo>
                  <a:pt x="560498" y="4872025"/>
                </a:lnTo>
                <a:lnTo>
                  <a:pt x="586600" y="4908624"/>
                </a:lnTo>
                <a:lnTo>
                  <a:pt x="613217" y="4944826"/>
                </a:lnTo>
                <a:lnTo>
                  <a:pt x="640344" y="4980625"/>
                </a:lnTo>
                <a:lnTo>
                  <a:pt x="667976" y="5016016"/>
                </a:lnTo>
                <a:lnTo>
                  <a:pt x="696107" y="5050993"/>
                </a:lnTo>
                <a:lnTo>
                  <a:pt x="724731" y="5085551"/>
                </a:lnTo>
                <a:lnTo>
                  <a:pt x="753845" y="5119685"/>
                </a:lnTo>
                <a:lnTo>
                  <a:pt x="783441" y="5153389"/>
                </a:lnTo>
                <a:lnTo>
                  <a:pt x="813515" y="5186659"/>
                </a:lnTo>
                <a:lnTo>
                  <a:pt x="844062" y="5219488"/>
                </a:lnTo>
                <a:lnTo>
                  <a:pt x="875075" y="5251871"/>
                </a:lnTo>
                <a:lnTo>
                  <a:pt x="906551" y="5283803"/>
                </a:lnTo>
                <a:lnTo>
                  <a:pt x="938483" y="5315278"/>
                </a:lnTo>
                <a:lnTo>
                  <a:pt x="970866" y="5346292"/>
                </a:lnTo>
                <a:lnTo>
                  <a:pt x="1003694" y="5376839"/>
                </a:lnTo>
                <a:lnTo>
                  <a:pt x="1036964" y="5406913"/>
                </a:lnTo>
                <a:lnTo>
                  <a:pt x="1070668" y="5436510"/>
                </a:lnTo>
                <a:lnTo>
                  <a:pt x="1104801" y="5465623"/>
                </a:lnTo>
                <a:lnTo>
                  <a:pt x="1139359" y="5494248"/>
                </a:lnTo>
                <a:lnTo>
                  <a:pt x="1174336" y="5522379"/>
                </a:lnTo>
                <a:lnTo>
                  <a:pt x="1209727" y="5550011"/>
                </a:lnTo>
                <a:lnTo>
                  <a:pt x="1245526" y="5577138"/>
                </a:lnTo>
                <a:lnTo>
                  <a:pt x="1281728" y="5603755"/>
                </a:lnTo>
                <a:lnTo>
                  <a:pt x="1318327" y="5629857"/>
                </a:lnTo>
                <a:lnTo>
                  <a:pt x="1355318" y="5655439"/>
                </a:lnTo>
                <a:lnTo>
                  <a:pt x="1392697" y="5680494"/>
                </a:lnTo>
                <a:lnTo>
                  <a:pt x="1430457" y="5705018"/>
                </a:lnTo>
                <a:lnTo>
                  <a:pt x="1468593" y="5729006"/>
                </a:lnTo>
                <a:lnTo>
                  <a:pt x="1507100" y="5752451"/>
                </a:lnTo>
                <a:lnTo>
                  <a:pt x="1545972" y="5775349"/>
                </a:lnTo>
                <a:lnTo>
                  <a:pt x="1585204" y="5797694"/>
                </a:lnTo>
                <a:lnTo>
                  <a:pt x="1624791" y="5819481"/>
                </a:lnTo>
                <a:lnTo>
                  <a:pt x="1664728" y="5840705"/>
                </a:lnTo>
                <a:lnTo>
                  <a:pt x="1705009" y="5861360"/>
                </a:lnTo>
                <a:lnTo>
                  <a:pt x="1745628" y="5881441"/>
                </a:lnTo>
                <a:lnTo>
                  <a:pt x="1786581" y="5900943"/>
                </a:lnTo>
                <a:lnTo>
                  <a:pt x="1827861" y="5919859"/>
                </a:lnTo>
                <a:lnTo>
                  <a:pt x="1869465" y="5938186"/>
                </a:lnTo>
                <a:lnTo>
                  <a:pt x="1911385" y="5955916"/>
                </a:lnTo>
                <a:lnTo>
                  <a:pt x="1953618" y="5973046"/>
                </a:lnTo>
                <a:lnTo>
                  <a:pt x="1996157" y="5989570"/>
                </a:lnTo>
                <a:lnTo>
                  <a:pt x="2038998" y="6005482"/>
                </a:lnTo>
                <a:lnTo>
                  <a:pt x="2082134" y="6020778"/>
                </a:lnTo>
                <a:lnTo>
                  <a:pt x="2125561" y="6035451"/>
                </a:lnTo>
                <a:lnTo>
                  <a:pt x="2169273" y="6049496"/>
                </a:lnTo>
                <a:lnTo>
                  <a:pt x="2213265" y="6062908"/>
                </a:lnTo>
                <a:lnTo>
                  <a:pt x="2257531" y="6075682"/>
                </a:lnTo>
                <a:lnTo>
                  <a:pt x="2302067" y="6087813"/>
                </a:lnTo>
                <a:lnTo>
                  <a:pt x="2346866" y="6099294"/>
                </a:lnTo>
                <a:lnTo>
                  <a:pt x="2391924" y="6110121"/>
                </a:lnTo>
                <a:lnTo>
                  <a:pt x="2437235" y="6120288"/>
                </a:lnTo>
                <a:lnTo>
                  <a:pt x="2482794" y="6129790"/>
                </a:lnTo>
                <a:lnTo>
                  <a:pt x="2528595" y="6138622"/>
                </a:lnTo>
                <a:lnTo>
                  <a:pt x="2574633" y="6146778"/>
                </a:lnTo>
                <a:lnTo>
                  <a:pt x="2620903" y="6154253"/>
                </a:lnTo>
                <a:lnTo>
                  <a:pt x="2667399" y="6161041"/>
                </a:lnTo>
                <a:lnTo>
                  <a:pt x="2714116" y="6167137"/>
                </a:lnTo>
                <a:lnTo>
                  <a:pt x="2761049" y="6172537"/>
                </a:lnTo>
                <a:lnTo>
                  <a:pt x="2808192" y="6177233"/>
                </a:lnTo>
                <a:lnTo>
                  <a:pt x="2855540" y="6181222"/>
                </a:lnTo>
                <a:lnTo>
                  <a:pt x="2903088" y="6184498"/>
                </a:lnTo>
                <a:lnTo>
                  <a:pt x="2950830" y="6187055"/>
                </a:lnTo>
                <a:lnTo>
                  <a:pt x="2998760" y="6188888"/>
                </a:lnTo>
                <a:lnTo>
                  <a:pt x="3046875" y="6189991"/>
                </a:lnTo>
                <a:lnTo>
                  <a:pt x="3095167" y="6190360"/>
                </a:lnTo>
                <a:lnTo>
                  <a:pt x="3143460" y="6189991"/>
                </a:lnTo>
                <a:lnTo>
                  <a:pt x="3191574" y="6188888"/>
                </a:lnTo>
                <a:lnTo>
                  <a:pt x="3239505" y="6187055"/>
                </a:lnTo>
                <a:lnTo>
                  <a:pt x="3287247" y="6184498"/>
                </a:lnTo>
                <a:lnTo>
                  <a:pt x="3334794" y="6181222"/>
                </a:lnTo>
                <a:lnTo>
                  <a:pt x="3382143" y="6177233"/>
                </a:lnTo>
                <a:lnTo>
                  <a:pt x="3429286" y="6172537"/>
                </a:lnTo>
                <a:lnTo>
                  <a:pt x="3476219" y="6167137"/>
                </a:lnTo>
                <a:lnTo>
                  <a:pt x="3522936" y="6161041"/>
                </a:lnTo>
                <a:lnTo>
                  <a:pt x="3569432" y="6154253"/>
                </a:lnTo>
                <a:lnTo>
                  <a:pt x="3615702" y="6146778"/>
                </a:lnTo>
                <a:lnTo>
                  <a:pt x="3661740" y="6138622"/>
                </a:lnTo>
                <a:lnTo>
                  <a:pt x="3707541" y="6129790"/>
                </a:lnTo>
                <a:lnTo>
                  <a:pt x="3753100" y="6120288"/>
                </a:lnTo>
                <a:lnTo>
                  <a:pt x="3798411" y="6110121"/>
                </a:lnTo>
                <a:lnTo>
                  <a:pt x="3843469" y="6099294"/>
                </a:lnTo>
                <a:lnTo>
                  <a:pt x="3888268" y="6087813"/>
                </a:lnTo>
                <a:lnTo>
                  <a:pt x="3932804" y="6075682"/>
                </a:lnTo>
                <a:lnTo>
                  <a:pt x="3977071" y="6062908"/>
                </a:lnTo>
                <a:lnTo>
                  <a:pt x="4021063" y="6049496"/>
                </a:lnTo>
                <a:lnTo>
                  <a:pt x="4064775" y="6035451"/>
                </a:lnTo>
                <a:lnTo>
                  <a:pt x="4108202" y="6020778"/>
                </a:lnTo>
                <a:lnTo>
                  <a:pt x="4151338" y="6005482"/>
                </a:lnTo>
                <a:lnTo>
                  <a:pt x="4194179" y="5989570"/>
                </a:lnTo>
                <a:lnTo>
                  <a:pt x="4236718" y="5973046"/>
                </a:lnTo>
                <a:lnTo>
                  <a:pt x="4278951" y="5955916"/>
                </a:lnTo>
                <a:lnTo>
                  <a:pt x="4320872" y="5938186"/>
                </a:lnTo>
                <a:lnTo>
                  <a:pt x="4362475" y="5919859"/>
                </a:lnTo>
                <a:lnTo>
                  <a:pt x="4403756" y="5900943"/>
                </a:lnTo>
                <a:lnTo>
                  <a:pt x="4444709" y="5881441"/>
                </a:lnTo>
                <a:lnTo>
                  <a:pt x="4485329" y="5861360"/>
                </a:lnTo>
                <a:lnTo>
                  <a:pt x="4525609" y="5840705"/>
                </a:lnTo>
                <a:lnTo>
                  <a:pt x="4565546" y="5819481"/>
                </a:lnTo>
                <a:lnTo>
                  <a:pt x="4605133" y="5797694"/>
                </a:lnTo>
                <a:lnTo>
                  <a:pt x="4644366" y="5775349"/>
                </a:lnTo>
                <a:lnTo>
                  <a:pt x="4683238" y="5752451"/>
                </a:lnTo>
                <a:lnTo>
                  <a:pt x="4721745" y="5729006"/>
                </a:lnTo>
                <a:lnTo>
                  <a:pt x="4759882" y="5705018"/>
                </a:lnTo>
                <a:lnTo>
                  <a:pt x="4797642" y="5680494"/>
                </a:lnTo>
                <a:lnTo>
                  <a:pt x="4835020" y="5655439"/>
                </a:lnTo>
                <a:lnTo>
                  <a:pt x="4872012" y="5629857"/>
                </a:lnTo>
                <a:lnTo>
                  <a:pt x="4908611" y="5603755"/>
                </a:lnTo>
                <a:lnTo>
                  <a:pt x="4944813" y="5577138"/>
                </a:lnTo>
                <a:lnTo>
                  <a:pt x="4980612" y="5550011"/>
                </a:lnTo>
                <a:lnTo>
                  <a:pt x="5016003" y="5522379"/>
                </a:lnTo>
                <a:lnTo>
                  <a:pt x="5050980" y="5494248"/>
                </a:lnTo>
                <a:lnTo>
                  <a:pt x="5085539" y="5465623"/>
                </a:lnTo>
                <a:lnTo>
                  <a:pt x="5119672" y="5436510"/>
                </a:lnTo>
                <a:lnTo>
                  <a:pt x="5153377" y="5406913"/>
                </a:lnTo>
                <a:lnTo>
                  <a:pt x="5186646" y="5376839"/>
                </a:lnTo>
                <a:lnTo>
                  <a:pt x="5219475" y="5346292"/>
                </a:lnTo>
                <a:lnTo>
                  <a:pt x="5251858" y="5315278"/>
                </a:lnTo>
                <a:lnTo>
                  <a:pt x="5283790" y="5283803"/>
                </a:lnTo>
                <a:lnTo>
                  <a:pt x="5315266" y="5251871"/>
                </a:lnTo>
                <a:lnTo>
                  <a:pt x="5346280" y="5219488"/>
                </a:lnTo>
                <a:lnTo>
                  <a:pt x="5376826" y="5186659"/>
                </a:lnTo>
                <a:lnTo>
                  <a:pt x="5406901" y="5153389"/>
                </a:lnTo>
                <a:lnTo>
                  <a:pt x="5436497" y="5119685"/>
                </a:lnTo>
                <a:lnTo>
                  <a:pt x="5465611" y="5085551"/>
                </a:lnTo>
                <a:lnTo>
                  <a:pt x="5494235" y="5050993"/>
                </a:lnTo>
                <a:lnTo>
                  <a:pt x="5522366" y="5016016"/>
                </a:lnTo>
                <a:lnTo>
                  <a:pt x="5549998" y="4980625"/>
                </a:lnTo>
                <a:lnTo>
                  <a:pt x="5577125" y="4944826"/>
                </a:lnTo>
                <a:lnTo>
                  <a:pt x="5603743" y="4908624"/>
                </a:lnTo>
                <a:lnTo>
                  <a:pt x="5629845" y="4872025"/>
                </a:lnTo>
                <a:lnTo>
                  <a:pt x="5655426" y="4835033"/>
                </a:lnTo>
                <a:lnTo>
                  <a:pt x="5680481" y="4797654"/>
                </a:lnTo>
                <a:lnTo>
                  <a:pt x="5705005" y="4759894"/>
                </a:lnTo>
                <a:lnTo>
                  <a:pt x="5728993" y="4721758"/>
                </a:lnTo>
                <a:lnTo>
                  <a:pt x="5752438" y="4683251"/>
                </a:lnTo>
                <a:lnTo>
                  <a:pt x="5775336" y="4644379"/>
                </a:lnTo>
                <a:lnTo>
                  <a:pt x="5797682" y="4605146"/>
                </a:lnTo>
                <a:lnTo>
                  <a:pt x="5819469" y="4565559"/>
                </a:lnTo>
                <a:lnTo>
                  <a:pt x="5840693" y="4525622"/>
                </a:lnTo>
                <a:lnTo>
                  <a:pt x="5861348" y="4485341"/>
                </a:lnTo>
                <a:lnTo>
                  <a:pt x="5881428" y="4444722"/>
                </a:lnTo>
                <a:lnTo>
                  <a:pt x="5900930" y="4403769"/>
                </a:lnTo>
                <a:lnTo>
                  <a:pt x="5919846" y="4362488"/>
                </a:lnTo>
                <a:lnTo>
                  <a:pt x="5938173" y="4320885"/>
                </a:lnTo>
                <a:lnTo>
                  <a:pt x="5955904" y="4278964"/>
                </a:lnTo>
                <a:lnTo>
                  <a:pt x="5973034" y="4236731"/>
                </a:lnTo>
                <a:lnTo>
                  <a:pt x="5989557" y="4194192"/>
                </a:lnTo>
                <a:lnTo>
                  <a:pt x="6005470" y="4151351"/>
                </a:lnTo>
                <a:lnTo>
                  <a:pt x="6020765" y="4108215"/>
                </a:lnTo>
                <a:lnTo>
                  <a:pt x="6035438" y="4064788"/>
                </a:lnTo>
                <a:lnTo>
                  <a:pt x="6049483" y="4021075"/>
                </a:lnTo>
                <a:lnTo>
                  <a:pt x="6062896" y="3977083"/>
                </a:lnTo>
                <a:lnTo>
                  <a:pt x="6075670" y="3932817"/>
                </a:lnTo>
                <a:lnTo>
                  <a:pt x="6087800" y="3888281"/>
                </a:lnTo>
                <a:lnTo>
                  <a:pt x="6099281" y="3843482"/>
                </a:lnTo>
                <a:lnTo>
                  <a:pt x="6110108" y="3798424"/>
                </a:lnTo>
                <a:lnTo>
                  <a:pt x="6120275" y="3753113"/>
                </a:lnTo>
                <a:lnTo>
                  <a:pt x="6129778" y="3707554"/>
                </a:lnTo>
                <a:lnTo>
                  <a:pt x="6138609" y="3661753"/>
                </a:lnTo>
                <a:lnTo>
                  <a:pt x="6146765" y="3615715"/>
                </a:lnTo>
                <a:lnTo>
                  <a:pt x="6154240" y="3569445"/>
                </a:lnTo>
                <a:lnTo>
                  <a:pt x="6161028" y="3522948"/>
                </a:lnTo>
                <a:lnTo>
                  <a:pt x="6167125" y="3476231"/>
                </a:lnTo>
                <a:lnTo>
                  <a:pt x="6172524" y="3429298"/>
                </a:lnTo>
                <a:lnTo>
                  <a:pt x="6177221" y="3382155"/>
                </a:lnTo>
                <a:lnTo>
                  <a:pt x="6181209" y="3334807"/>
                </a:lnTo>
                <a:lnTo>
                  <a:pt x="6184485" y="3287260"/>
                </a:lnTo>
                <a:lnTo>
                  <a:pt x="6187042" y="3239518"/>
                </a:lnTo>
                <a:lnTo>
                  <a:pt x="6188875" y="3191587"/>
                </a:lnTo>
                <a:lnTo>
                  <a:pt x="6189979" y="3143473"/>
                </a:lnTo>
                <a:lnTo>
                  <a:pt x="6190348" y="3095180"/>
                </a:lnTo>
                <a:lnTo>
                  <a:pt x="6189979" y="3046888"/>
                </a:lnTo>
                <a:lnTo>
                  <a:pt x="6188875" y="2998774"/>
                </a:lnTo>
                <a:lnTo>
                  <a:pt x="6187042" y="2950843"/>
                </a:lnTo>
                <a:lnTo>
                  <a:pt x="6184485" y="2903102"/>
                </a:lnTo>
                <a:lnTo>
                  <a:pt x="6181209" y="2855554"/>
                </a:lnTo>
                <a:lnTo>
                  <a:pt x="6177221" y="2808207"/>
                </a:lnTo>
                <a:lnTo>
                  <a:pt x="6172524" y="2761064"/>
                </a:lnTo>
                <a:lnTo>
                  <a:pt x="6167125" y="2714131"/>
                </a:lnTo>
                <a:lnTo>
                  <a:pt x="6161028" y="2667414"/>
                </a:lnTo>
                <a:lnTo>
                  <a:pt x="6154240" y="2620918"/>
                </a:lnTo>
                <a:lnTo>
                  <a:pt x="6146765" y="2574649"/>
                </a:lnTo>
                <a:lnTo>
                  <a:pt x="6138609" y="2528611"/>
                </a:lnTo>
                <a:lnTo>
                  <a:pt x="6129778" y="2482810"/>
                </a:lnTo>
                <a:lnTo>
                  <a:pt x="6120275" y="2437251"/>
                </a:lnTo>
                <a:lnTo>
                  <a:pt x="6110108" y="2391940"/>
                </a:lnTo>
                <a:lnTo>
                  <a:pt x="6099281" y="2346883"/>
                </a:lnTo>
                <a:lnTo>
                  <a:pt x="6087800" y="2302083"/>
                </a:lnTo>
                <a:lnTo>
                  <a:pt x="6075670" y="2257548"/>
                </a:lnTo>
                <a:lnTo>
                  <a:pt x="6062896" y="2213281"/>
                </a:lnTo>
                <a:lnTo>
                  <a:pt x="6049483" y="2169289"/>
                </a:lnTo>
                <a:lnTo>
                  <a:pt x="6035438" y="2125577"/>
                </a:lnTo>
                <a:lnTo>
                  <a:pt x="6020765" y="2082150"/>
                </a:lnTo>
                <a:lnTo>
                  <a:pt x="6005470" y="2039014"/>
                </a:lnTo>
                <a:lnTo>
                  <a:pt x="5989557" y="1996173"/>
                </a:lnTo>
                <a:lnTo>
                  <a:pt x="5973034" y="1953634"/>
                </a:lnTo>
                <a:lnTo>
                  <a:pt x="5955904" y="1911402"/>
                </a:lnTo>
                <a:lnTo>
                  <a:pt x="5938173" y="1869481"/>
                </a:lnTo>
                <a:lnTo>
                  <a:pt x="5919846" y="1827877"/>
                </a:lnTo>
                <a:lnTo>
                  <a:pt x="5900930" y="1786597"/>
                </a:lnTo>
                <a:lnTo>
                  <a:pt x="5881428" y="1745644"/>
                </a:lnTo>
                <a:lnTo>
                  <a:pt x="5861348" y="1705024"/>
                </a:lnTo>
                <a:lnTo>
                  <a:pt x="5840693" y="1664744"/>
                </a:lnTo>
                <a:lnTo>
                  <a:pt x="5819469" y="1624807"/>
                </a:lnTo>
                <a:lnTo>
                  <a:pt x="5797682" y="1585220"/>
                </a:lnTo>
                <a:lnTo>
                  <a:pt x="5775336" y="1545987"/>
                </a:lnTo>
                <a:lnTo>
                  <a:pt x="5752438" y="1507115"/>
                </a:lnTo>
                <a:lnTo>
                  <a:pt x="5728993" y="1468607"/>
                </a:lnTo>
                <a:lnTo>
                  <a:pt x="5705005" y="1430471"/>
                </a:lnTo>
                <a:lnTo>
                  <a:pt x="5680481" y="1392711"/>
                </a:lnTo>
                <a:lnTo>
                  <a:pt x="5655426" y="1355333"/>
                </a:lnTo>
                <a:lnTo>
                  <a:pt x="5629845" y="1318341"/>
                </a:lnTo>
                <a:lnTo>
                  <a:pt x="5603743" y="1281741"/>
                </a:lnTo>
                <a:lnTo>
                  <a:pt x="5577125" y="1245539"/>
                </a:lnTo>
                <a:lnTo>
                  <a:pt x="5549998" y="1209740"/>
                </a:lnTo>
                <a:lnTo>
                  <a:pt x="5522366" y="1174349"/>
                </a:lnTo>
                <a:lnTo>
                  <a:pt x="5494235" y="1139372"/>
                </a:lnTo>
                <a:lnTo>
                  <a:pt x="5465611" y="1104814"/>
                </a:lnTo>
                <a:lnTo>
                  <a:pt x="5436497" y="1070680"/>
                </a:lnTo>
                <a:lnTo>
                  <a:pt x="5406901" y="1036976"/>
                </a:lnTo>
                <a:lnTo>
                  <a:pt x="5376826" y="1003706"/>
                </a:lnTo>
                <a:lnTo>
                  <a:pt x="5346280" y="970877"/>
                </a:lnTo>
                <a:lnTo>
                  <a:pt x="5315266" y="938494"/>
                </a:lnTo>
                <a:lnTo>
                  <a:pt x="5283790" y="906562"/>
                </a:lnTo>
                <a:lnTo>
                  <a:pt x="5251858" y="875086"/>
                </a:lnTo>
                <a:lnTo>
                  <a:pt x="5219475" y="844072"/>
                </a:lnTo>
                <a:lnTo>
                  <a:pt x="5186646" y="813525"/>
                </a:lnTo>
                <a:lnTo>
                  <a:pt x="5153377" y="783451"/>
                </a:lnTo>
                <a:lnTo>
                  <a:pt x="5119672" y="753854"/>
                </a:lnTo>
                <a:lnTo>
                  <a:pt x="5085539" y="724741"/>
                </a:lnTo>
                <a:lnTo>
                  <a:pt x="5050980" y="696116"/>
                </a:lnTo>
                <a:lnTo>
                  <a:pt x="5016003" y="667985"/>
                </a:lnTo>
                <a:lnTo>
                  <a:pt x="4980612" y="640353"/>
                </a:lnTo>
                <a:lnTo>
                  <a:pt x="4944813" y="613226"/>
                </a:lnTo>
                <a:lnTo>
                  <a:pt x="4908611" y="586608"/>
                </a:lnTo>
                <a:lnTo>
                  <a:pt x="4872012" y="560506"/>
                </a:lnTo>
                <a:lnTo>
                  <a:pt x="4835020" y="534925"/>
                </a:lnTo>
                <a:lnTo>
                  <a:pt x="4797642" y="509869"/>
                </a:lnTo>
                <a:lnTo>
                  <a:pt x="4759882" y="485345"/>
                </a:lnTo>
                <a:lnTo>
                  <a:pt x="4721745" y="461357"/>
                </a:lnTo>
                <a:lnTo>
                  <a:pt x="4683238" y="437912"/>
                </a:lnTo>
                <a:lnTo>
                  <a:pt x="4644366" y="415014"/>
                </a:lnTo>
                <a:lnTo>
                  <a:pt x="4605133" y="392668"/>
                </a:lnTo>
                <a:lnTo>
                  <a:pt x="4565546" y="370881"/>
                </a:lnTo>
                <a:lnTo>
                  <a:pt x="4525609" y="349657"/>
                </a:lnTo>
                <a:lnTo>
                  <a:pt x="4485329" y="329002"/>
                </a:lnTo>
                <a:lnTo>
                  <a:pt x="4444709" y="308921"/>
                </a:lnTo>
                <a:lnTo>
                  <a:pt x="4403756" y="289420"/>
                </a:lnTo>
                <a:lnTo>
                  <a:pt x="4362475" y="270503"/>
                </a:lnTo>
                <a:lnTo>
                  <a:pt x="4320872" y="252176"/>
                </a:lnTo>
                <a:lnTo>
                  <a:pt x="4278951" y="234445"/>
                </a:lnTo>
                <a:lnTo>
                  <a:pt x="4236718" y="217315"/>
                </a:lnTo>
                <a:lnTo>
                  <a:pt x="4194179" y="200791"/>
                </a:lnTo>
                <a:lnTo>
                  <a:pt x="4151338" y="184879"/>
                </a:lnTo>
                <a:lnTo>
                  <a:pt x="4108202" y="169584"/>
                </a:lnTo>
                <a:lnTo>
                  <a:pt x="4064775" y="154911"/>
                </a:lnTo>
                <a:lnTo>
                  <a:pt x="4021063" y="140865"/>
                </a:lnTo>
                <a:lnTo>
                  <a:pt x="3977071" y="127453"/>
                </a:lnTo>
                <a:lnTo>
                  <a:pt x="3932804" y="114679"/>
                </a:lnTo>
                <a:lnTo>
                  <a:pt x="3888268" y="102548"/>
                </a:lnTo>
                <a:lnTo>
                  <a:pt x="3843469" y="91067"/>
                </a:lnTo>
                <a:lnTo>
                  <a:pt x="3798411" y="80240"/>
                </a:lnTo>
                <a:lnTo>
                  <a:pt x="3753100" y="70072"/>
                </a:lnTo>
                <a:lnTo>
                  <a:pt x="3707541" y="60570"/>
                </a:lnTo>
                <a:lnTo>
                  <a:pt x="3661740" y="51738"/>
                </a:lnTo>
                <a:lnTo>
                  <a:pt x="3615702" y="43583"/>
                </a:lnTo>
                <a:lnTo>
                  <a:pt x="3569432" y="36108"/>
                </a:lnTo>
                <a:lnTo>
                  <a:pt x="3522936" y="29319"/>
                </a:lnTo>
                <a:lnTo>
                  <a:pt x="3476219" y="23223"/>
                </a:lnTo>
                <a:lnTo>
                  <a:pt x="3429286" y="17824"/>
                </a:lnTo>
                <a:lnTo>
                  <a:pt x="3382143" y="13127"/>
                </a:lnTo>
                <a:lnTo>
                  <a:pt x="3334794" y="9138"/>
                </a:lnTo>
                <a:lnTo>
                  <a:pt x="3287247" y="5862"/>
                </a:lnTo>
                <a:lnTo>
                  <a:pt x="3239505" y="3305"/>
                </a:lnTo>
                <a:lnTo>
                  <a:pt x="3191574" y="1472"/>
                </a:lnTo>
                <a:lnTo>
                  <a:pt x="3143460" y="369"/>
                </a:lnTo>
                <a:lnTo>
                  <a:pt x="3095167" y="0"/>
                </a:lnTo>
                <a:close/>
              </a:path>
            </a:pathLst>
          </a:custGeom>
          <a:gradFill>
            <a:gsLst>
              <a:gs pos="13000">
                <a:schemeClr val="bg1"/>
              </a:gs>
              <a:gs pos="64000">
                <a:srgbClr val="F06427"/>
              </a:gs>
            </a:gsLst>
            <a:lin ang="7800000" scaled="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4775C0B6-2498-4BB0-FF15-FC2E36218EF0}"/>
              </a:ext>
            </a:extLst>
          </p:cNvPr>
          <p:cNvSpPr/>
          <p:nvPr/>
        </p:nvSpPr>
        <p:spPr>
          <a:xfrm>
            <a:off x="3124765" y="6172199"/>
            <a:ext cx="1485901" cy="1485901"/>
          </a:xfrm>
          <a:custGeom>
            <a:avLst/>
            <a:gdLst/>
            <a:ahLst/>
            <a:cxnLst/>
            <a:rect l="l" t="t" r="r" b="b"/>
            <a:pathLst>
              <a:path w="6190615" h="6190615">
                <a:moveTo>
                  <a:pt x="3095167" y="0"/>
                </a:moveTo>
                <a:lnTo>
                  <a:pt x="3046875" y="369"/>
                </a:lnTo>
                <a:lnTo>
                  <a:pt x="2998760" y="1472"/>
                </a:lnTo>
                <a:lnTo>
                  <a:pt x="2950830" y="3305"/>
                </a:lnTo>
                <a:lnTo>
                  <a:pt x="2903088" y="5862"/>
                </a:lnTo>
                <a:lnTo>
                  <a:pt x="2855540" y="9138"/>
                </a:lnTo>
                <a:lnTo>
                  <a:pt x="2808192" y="13127"/>
                </a:lnTo>
                <a:lnTo>
                  <a:pt x="2761049" y="17824"/>
                </a:lnTo>
                <a:lnTo>
                  <a:pt x="2714116" y="23223"/>
                </a:lnTo>
                <a:lnTo>
                  <a:pt x="2667399" y="29319"/>
                </a:lnTo>
                <a:lnTo>
                  <a:pt x="2620903" y="36108"/>
                </a:lnTo>
                <a:lnTo>
                  <a:pt x="2574633" y="43583"/>
                </a:lnTo>
                <a:lnTo>
                  <a:pt x="2528595" y="51738"/>
                </a:lnTo>
                <a:lnTo>
                  <a:pt x="2482794" y="60570"/>
                </a:lnTo>
                <a:lnTo>
                  <a:pt x="2437235" y="70072"/>
                </a:lnTo>
                <a:lnTo>
                  <a:pt x="2391924" y="80240"/>
                </a:lnTo>
                <a:lnTo>
                  <a:pt x="2346866" y="91067"/>
                </a:lnTo>
                <a:lnTo>
                  <a:pt x="2302067" y="102548"/>
                </a:lnTo>
                <a:lnTo>
                  <a:pt x="2257531" y="114679"/>
                </a:lnTo>
                <a:lnTo>
                  <a:pt x="2213265" y="127453"/>
                </a:lnTo>
                <a:lnTo>
                  <a:pt x="2169273" y="140865"/>
                </a:lnTo>
                <a:lnTo>
                  <a:pt x="2125561" y="154911"/>
                </a:lnTo>
                <a:lnTo>
                  <a:pt x="2082134" y="169584"/>
                </a:lnTo>
                <a:lnTo>
                  <a:pt x="2038998" y="184879"/>
                </a:lnTo>
                <a:lnTo>
                  <a:pt x="1996157" y="200791"/>
                </a:lnTo>
                <a:lnTo>
                  <a:pt x="1953618" y="217315"/>
                </a:lnTo>
                <a:lnTo>
                  <a:pt x="1911385" y="234445"/>
                </a:lnTo>
                <a:lnTo>
                  <a:pt x="1869465" y="252176"/>
                </a:lnTo>
                <a:lnTo>
                  <a:pt x="1827861" y="270503"/>
                </a:lnTo>
                <a:lnTo>
                  <a:pt x="1786581" y="289420"/>
                </a:lnTo>
                <a:lnTo>
                  <a:pt x="1745628" y="308921"/>
                </a:lnTo>
                <a:lnTo>
                  <a:pt x="1705009" y="329002"/>
                </a:lnTo>
                <a:lnTo>
                  <a:pt x="1664728" y="349657"/>
                </a:lnTo>
                <a:lnTo>
                  <a:pt x="1624791" y="370881"/>
                </a:lnTo>
                <a:lnTo>
                  <a:pt x="1585204" y="392668"/>
                </a:lnTo>
                <a:lnTo>
                  <a:pt x="1545972" y="415014"/>
                </a:lnTo>
                <a:lnTo>
                  <a:pt x="1507100" y="437912"/>
                </a:lnTo>
                <a:lnTo>
                  <a:pt x="1468593" y="461357"/>
                </a:lnTo>
                <a:lnTo>
                  <a:pt x="1430457" y="485345"/>
                </a:lnTo>
                <a:lnTo>
                  <a:pt x="1392697" y="509869"/>
                </a:lnTo>
                <a:lnTo>
                  <a:pt x="1355318" y="534925"/>
                </a:lnTo>
                <a:lnTo>
                  <a:pt x="1318327" y="560506"/>
                </a:lnTo>
                <a:lnTo>
                  <a:pt x="1281728" y="586608"/>
                </a:lnTo>
                <a:lnTo>
                  <a:pt x="1245526" y="613226"/>
                </a:lnTo>
                <a:lnTo>
                  <a:pt x="1209727" y="640353"/>
                </a:lnTo>
                <a:lnTo>
                  <a:pt x="1174336" y="667985"/>
                </a:lnTo>
                <a:lnTo>
                  <a:pt x="1139359" y="696116"/>
                </a:lnTo>
                <a:lnTo>
                  <a:pt x="1104801" y="724741"/>
                </a:lnTo>
                <a:lnTo>
                  <a:pt x="1070668" y="753854"/>
                </a:lnTo>
                <a:lnTo>
                  <a:pt x="1036964" y="783451"/>
                </a:lnTo>
                <a:lnTo>
                  <a:pt x="1003694" y="813525"/>
                </a:lnTo>
                <a:lnTo>
                  <a:pt x="970866" y="844072"/>
                </a:lnTo>
                <a:lnTo>
                  <a:pt x="938483" y="875086"/>
                </a:lnTo>
                <a:lnTo>
                  <a:pt x="906551" y="906562"/>
                </a:lnTo>
                <a:lnTo>
                  <a:pt x="875075" y="938494"/>
                </a:lnTo>
                <a:lnTo>
                  <a:pt x="844062" y="970877"/>
                </a:lnTo>
                <a:lnTo>
                  <a:pt x="813515" y="1003706"/>
                </a:lnTo>
                <a:lnTo>
                  <a:pt x="783441" y="1036976"/>
                </a:lnTo>
                <a:lnTo>
                  <a:pt x="753845" y="1070680"/>
                </a:lnTo>
                <a:lnTo>
                  <a:pt x="724731" y="1104814"/>
                </a:lnTo>
                <a:lnTo>
                  <a:pt x="696107" y="1139372"/>
                </a:lnTo>
                <a:lnTo>
                  <a:pt x="667976" y="1174349"/>
                </a:lnTo>
                <a:lnTo>
                  <a:pt x="640344" y="1209740"/>
                </a:lnTo>
                <a:lnTo>
                  <a:pt x="613217" y="1245539"/>
                </a:lnTo>
                <a:lnTo>
                  <a:pt x="586600" y="1281741"/>
                </a:lnTo>
                <a:lnTo>
                  <a:pt x="560498" y="1318341"/>
                </a:lnTo>
                <a:lnTo>
                  <a:pt x="534917" y="1355333"/>
                </a:lnTo>
                <a:lnTo>
                  <a:pt x="509862" y="1392711"/>
                </a:lnTo>
                <a:lnTo>
                  <a:pt x="485338" y="1430471"/>
                </a:lnTo>
                <a:lnTo>
                  <a:pt x="461351" y="1468607"/>
                </a:lnTo>
                <a:lnTo>
                  <a:pt x="437906" y="1507115"/>
                </a:lnTo>
                <a:lnTo>
                  <a:pt x="415008" y="1545987"/>
                </a:lnTo>
                <a:lnTo>
                  <a:pt x="392663" y="1585220"/>
                </a:lnTo>
                <a:lnTo>
                  <a:pt x="370876" y="1624807"/>
                </a:lnTo>
                <a:lnTo>
                  <a:pt x="349652" y="1664744"/>
                </a:lnTo>
                <a:lnTo>
                  <a:pt x="328997" y="1705024"/>
                </a:lnTo>
                <a:lnTo>
                  <a:pt x="308916" y="1745644"/>
                </a:lnTo>
                <a:lnTo>
                  <a:pt x="289415" y="1786597"/>
                </a:lnTo>
                <a:lnTo>
                  <a:pt x="270499" y="1827877"/>
                </a:lnTo>
                <a:lnTo>
                  <a:pt x="252172" y="1869481"/>
                </a:lnTo>
                <a:lnTo>
                  <a:pt x="234442" y="1911402"/>
                </a:lnTo>
                <a:lnTo>
                  <a:pt x="217312" y="1953634"/>
                </a:lnTo>
                <a:lnTo>
                  <a:pt x="200788" y="1996173"/>
                </a:lnTo>
                <a:lnTo>
                  <a:pt x="184876" y="2039014"/>
                </a:lnTo>
                <a:lnTo>
                  <a:pt x="169581" y="2082150"/>
                </a:lnTo>
                <a:lnTo>
                  <a:pt x="154908" y="2125577"/>
                </a:lnTo>
                <a:lnTo>
                  <a:pt x="140863" y="2169289"/>
                </a:lnTo>
                <a:lnTo>
                  <a:pt x="127451" y="2213281"/>
                </a:lnTo>
                <a:lnTo>
                  <a:pt x="114677" y="2257548"/>
                </a:lnTo>
                <a:lnTo>
                  <a:pt x="102546" y="2302083"/>
                </a:lnTo>
                <a:lnTo>
                  <a:pt x="91065" y="2346883"/>
                </a:lnTo>
                <a:lnTo>
                  <a:pt x="80238" y="2391940"/>
                </a:lnTo>
                <a:lnTo>
                  <a:pt x="70071" y="2437251"/>
                </a:lnTo>
                <a:lnTo>
                  <a:pt x="60569" y="2482810"/>
                </a:lnTo>
                <a:lnTo>
                  <a:pt x="51738" y="2528611"/>
                </a:lnTo>
                <a:lnTo>
                  <a:pt x="43582" y="2574649"/>
                </a:lnTo>
                <a:lnTo>
                  <a:pt x="36107" y="2620918"/>
                </a:lnTo>
                <a:lnTo>
                  <a:pt x="29319" y="2667414"/>
                </a:lnTo>
                <a:lnTo>
                  <a:pt x="23222" y="2714131"/>
                </a:lnTo>
                <a:lnTo>
                  <a:pt x="17823" y="2761064"/>
                </a:lnTo>
                <a:lnTo>
                  <a:pt x="13127" y="2808207"/>
                </a:lnTo>
                <a:lnTo>
                  <a:pt x="9138" y="2855554"/>
                </a:lnTo>
                <a:lnTo>
                  <a:pt x="5862" y="2903102"/>
                </a:lnTo>
                <a:lnTo>
                  <a:pt x="3305" y="2950843"/>
                </a:lnTo>
                <a:lnTo>
                  <a:pt x="1472" y="2998774"/>
                </a:lnTo>
                <a:lnTo>
                  <a:pt x="369" y="3046888"/>
                </a:lnTo>
                <a:lnTo>
                  <a:pt x="0" y="3095180"/>
                </a:lnTo>
                <a:lnTo>
                  <a:pt x="369" y="3143473"/>
                </a:lnTo>
                <a:lnTo>
                  <a:pt x="1472" y="3191587"/>
                </a:lnTo>
                <a:lnTo>
                  <a:pt x="3305" y="3239518"/>
                </a:lnTo>
                <a:lnTo>
                  <a:pt x="5862" y="3287260"/>
                </a:lnTo>
                <a:lnTo>
                  <a:pt x="9138" y="3334807"/>
                </a:lnTo>
                <a:lnTo>
                  <a:pt x="13127" y="3382155"/>
                </a:lnTo>
                <a:lnTo>
                  <a:pt x="17823" y="3429298"/>
                </a:lnTo>
                <a:lnTo>
                  <a:pt x="23222" y="3476231"/>
                </a:lnTo>
                <a:lnTo>
                  <a:pt x="29319" y="3522948"/>
                </a:lnTo>
                <a:lnTo>
                  <a:pt x="36107" y="3569445"/>
                </a:lnTo>
                <a:lnTo>
                  <a:pt x="43582" y="3615715"/>
                </a:lnTo>
                <a:lnTo>
                  <a:pt x="51738" y="3661753"/>
                </a:lnTo>
                <a:lnTo>
                  <a:pt x="60569" y="3707554"/>
                </a:lnTo>
                <a:lnTo>
                  <a:pt x="70071" y="3753113"/>
                </a:lnTo>
                <a:lnTo>
                  <a:pt x="80238" y="3798424"/>
                </a:lnTo>
                <a:lnTo>
                  <a:pt x="91065" y="3843482"/>
                </a:lnTo>
                <a:lnTo>
                  <a:pt x="102546" y="3888281"/>
                </a:lnTo>
                <a:lnTo>
                  <a:pt x="114677" y="3932817"/>
                </a:lnTo>
                <a:lnTo>
                  <a:pt x="127451" y="3977083"/>
                </a:lnTo>
                <a:lnTo>
                  <a:pt x="140863" y="4021075"/>
                </a:lnTo>
                <a:lnTo>
                  <a:pt x="154908" y="4064788"/>
                </a:lnTo>
                <a:lnTo>
                  <a:pt x="169581" y="4108215"/>
                </a:lnTo>
                <a:lnTo>
                  <a:pt x="184876" y="4151351"/>
                </a:lnTo>
                <a:lnTo>
                  <a:pt x="200788" y="4194192"/>
                </a:lnTo>
                <a:lnTo>
                  <a:pt x="217312" y="4236731"/>
                </a:lnTo>
                <a:lnTo>
                  <a:pt x="234442" y="4278964"/>
                </a:lnTo>
                <a:lnTo>
                  <a:pt x="252172" y="4320885"/>
                </a:lnTo>
                <a:lnTo>
                  <a:pt x="270499" y="4362488"/>
                </a:lnTo>
                <a:lnTo>
                  <a:pt x="289415" y="4403769"/>
                </a:lnTo>
                <a:lnTo>
                  <a:pt x="308916" y="4444722"/>
                </a:lnTo>
                <a:lnTo>
                  <a:pt x="328997" y="4485341"/>
                </a:lnTo>
                <a:lnTo>
                  <a:pt x="349652" y="4525622"/>
                </a:lnTo>
                <a:lnTo>
                  <a:pt x="370876" y="4565559"/>
                </a:lnTo>
                <a:lnTo>
                  <a:pt x="392663" y="4605146"/>
                </a:lnTo>
                <a:lnTo>
                  <a:pt x="415008" y="4644379"/>
                </a:lnTo>
                <a:lnTo>
                  <a:pt x="437906" y="4683251"/>
                </a:lnTo>
                <a:lnTo>
                  <a:pt x="461351" y="4721758"/>
                </a:lnTo>
                <a:lnTo>
                  <a:pt x="485338" y="4759894"/>
                </a:lnTo>
                <a:lnTo>
                  <a:pt x="509862" y="4797654"/>
                </a:lnTo>
                <a:lnTo>
                  <a:pt x="534917" y="4835033"/>
                </a:lnTo>
                <a:lnTo>
                  <a:pt x="560498" y="4872025"/>
                </a:lnTo>
                <a:lnTo>
                  <a:pt x="586600" y="4908624"/>
                </a:lnTo>
                <a:lnTo>
                  <a:pt x="613217" y="4944826"/>
                </a:lnTo>
                <a:lnTo>
                  <a:pt x="640344" y="4980625"/>
                </a:lnTo>
                <a:lnTo>
                  <a:pt x="667976" y="5016016"/>
                </a:lnTo>
                <a:lnTo>
                  <a:pt x="696107" y="5050993"/>
                </a:lnTo>
                <a:lnTo>
                  <a:pt x="724731" y="5085551"/>
                </a:lnTo>
                <a:lnTo>
                  <a:pt x="753845" y="5119685"/>
                </a:lnTo>
                <a:lnTo>
                  <a:pt x="783441" y="5153389"/>
                </a:lnTo>
                <a:lnTo>
                  <a:pt x="813515" y="5186659"/>
                </a:lnTo>
                <a:lnTo>
                  <a:pt x="844062" y="5219488"/>
                </a:lnTo>
                <a:lnTo>
                  <a:pt x="875075" y="5251871"/>
                </a:lnTo>
                <a:lnTo>
                  <a:pt x="906551" y="5283803"/>
                </a:lnTo>
                <a:lnTo>
                  <a:pt x="938483" y="5315278"/>
                </a:lnTo>
                <a:lnTo>
                  <a:pt x="970866" y="5346292"/>
                </a:lnTo>
                <a:lnTo>
                  <a:pt x="1003694" y="5376839"/>
                </a:lnTo>
                <a:lnTo>
                  <a:pt x="1036964" y="5406913"/>
                </a:lnTo>
                <a:lnTo>
                  <a:pt x="1070668" y="5436510"/>
                </a:lnTo>
                <a:lnTo>
                  <a:pt x="1104801" y="5465623"/>
                </a:lnTo>
                <a:lnTo>
                  <a:pt x="1139359" y="5494248"/>
                </a:lnTo>
                <a:lnTo>
                  <a:pt x="1174336" y="5522379"/>
                </a:lnTo>
                <a:lnTo>
                  <a:pt x="1209727" y="5550011"/>
                </a:lnTo>
                <a:lnTo>
                  <a:pt x="1245526" y="5577138"/>
                </a:lnTo>
                <a:lnTo>
                  <a:pt x="1281728" y="5603755"/>
                </a:lnTo>
                <a:lnTo>
                  <a:pt x="1318327" y="5629857"/>
                </a:lnTo>
                <a:lnTo>
                  <a:pt x="1355318" y="5655439"/>
                </a:lnTo>
                <a:lnTo>
                  <a:pt x="1392697" y="5680494"/>
                </a:lnTo>
                <a:lnTo>
                  <a:pt x="1430457" y="5705018"/>
                </a:lnTo>
                <a:lnTo>
                  <a:pt x="1468593" y="5729006"/>
                </a:lnTo>
                <a:lnTo>
                  <a:pt x="1507100" y="5752451"/>
                </a:lnTo>
                <a:lnTo>
                  <a:pt x="1545972" y="5775349"/>
                </a:lnTo>
                <a:lnTo>
                  <a:pt x="1585204" y="5797694"/>
                </a:lnTo>
                <a:lnTo>
                  <a:pt x="1624791" y="5819481"/>
                </a:lnTo>
                <a:lnTo>
                  <a:pt x="1664728" y="5840705"/>
                </a:lnTo>
                <a:lnTo>
                  <a:pt x="1705009" y="5861360"/>
                </a:lnTo>
                <a:lnTo>
                  <a:pt x="1745628" y="5881441"/>
                </a:lnTo>
                <a:lnTo>
                  <a:pt x="1786581" y="5900943"/>
                </a:lnTo>
                <a:lnTo>
                  <a:pt x="1827861" y="5919859"/>
                </a:lnTo>
                <a:lnTo>
                  <a:pt x="1869465" y="5938186"/>
                </a:lnTo>
                <a:lnTo>
                  <a:pt x="1911385" y="5955916"/>
                </a:lnTo>
                <a:lnTo>
                  <a:pt x="1953618" y="5973046"/>
                </a:lnTo>
                <a:lnTo>
                  <a:pt x="1996157" y="5989570"/>
                </a:lnTo>
                <a:lnTo>
                  <a:pt x="2038998" y="6005482"/>
                </a:lnTo>
                <a:lnTo>
                  <a:pt x="2082134" y="6020778"/>
                </a:lnTo>
                <a:lnTo>
                  <a:pt x="2125561" y="6035451"/>
                </a:lnTo>
                <a:lnTo>
                  <a:pt x="2169273" y="6049496"/>
                </a:lnTo>
                <a:lnTo>
                  <a:pt x="2213265" y="6062908"/>
                </a:lnTo>
                <a:lnTo>
                  <a:pt x="2257531" y="6075682"/>
                </a:lnTo>
                <a:lnTo>
                  <a:pt x="2302067" y="6087813"/>
                </a:lnTo>
                <a:lnTo>
                  <a:pt x="2346866" y="6099294"/>
                </a:lnTo>
                <a:lnTo>
                  <a:pt x="2391924" y="6110121"/>
                </a:lnTo>
                <a:lnTo>
                  <a:pt x="2437235" y="6120288"/>
                </a:lnTo>
                <a:lnTo>
                  <a:pt x="2482794" y="6129790"/>
                </a:lnTo>
                <a:lnTo>
                  <a:pt x="2528595" y="6138622"/>
                </a:lnTo>
                <a:lnTo>
                  <a:pt x="2574633" y="6146778"/>
                </a:lnTo>
                <a:lnTo>
                  <a:pt x="2620903" y="6154253"/>
                </a:lnTo>
                <a:lnTo>
                  <a:pt x="2667399" y="6161041"/>
                </a:lnTo>
                <a:lnTo>
                  <a:pt x="2714116" y="6167137"/>
                </a:lnTo>
                <a:lnTo>
                  <a:pt x="2761049" y="6172537"/>
                </a:lnTo>
                <a:lnTo>
                  <a:pt x="2808192" y="6177233"/>
                </a:lnTo>
                <a:lnTo>
                  <a:pt x="2855540" y="6181222"/>
                </a:lnTo>
                <a:lnTo>
                  <a:pt x="2903088" y="6184498"/>
                </a:lnTo>
                <a:lnTo>
                  <a:pt x="2950830" y="6187055"/>
                </a:lnTo>
                <a:lnTo>
                  <a:pt x="2998760" y="6188888"/>
                </a:lnTo>
                <a:lnTo>
                  <a:pt x="3046875" y="6189991"/>
                </a:lnTo>
                <a:lnTo>
                  <a:pt x="3095167" y="6190360"/>
                </a:lnTo>
                <a:lnTo>
                  <a:pt x="3143460" y="6189991"/>
                </a:lnTo>
                <a:lnTo>
                  <a:pt x="3191574" y="6188888"/>
                </a:lnTo>
                <a:lnTo>
                  <a:pt x="3239505" y="6187055"/>
                </a:lnTo>
                <a:lnTo>
                  <a:pt x="3287247" y="6184498"/>
                </a:lnTo>
                <a:lnTo>
                  <a:pt x="3334794" y="6181222"/>
                </a:lnTo>
                <a:lnTo>
                  <a:pt x="3382143" y="6177233"/>
                </a:lnTo>
                <a:lnTo>
                  <a:pt x="3429286" y="6172537"/>
                </a:lnTo>
                <a:lnTo>
                  <a:pt x="3476219" y="6167137"/>
                </a:lnTo>
                <a:lnTo>
                  <a:pt x="3522936" y="6161041"/>
                </a:lnTo>
                <a:lnTo>
                  <a:pt x="3569432" y="6154253"/>
                </a:lnTo>
                <a:lnTo>
                  <a:pt x="3615702" y="6146778"/>
                </a:lnTo>
                <a:lnTo>
                  <a:pt x="3661740" y="6138622"/>
                </a:lnTo>
                <a:lnTo>
                  <a:pt x="3707541" y="6129790"/>
                </a:lnTo>
                <a:lnTo>
                  <a:pt x="3753100" y="6120288"/>
                </a:lnTo>
                <a:lnTo>
                  <a:pt x="3798411" y="6110121"/>
                </a:lnTo>
                <a:lnTo>
                  <a:pt x="3843469" y="6099294"/>
                </a:lnTo>
                <a:lnTo>
                  <a:pt x="3888268" y="6087813"/>
                </a:lnTo>
                <a:lnTo>
                  <a:pt x="3932804" y="6075682"/>
                </a:lnTo>
                <a:lnTo>
                  <a:pt x="3977071" y="6062908"/>
                </a:lnTo>
                <a:lnTo>
                  <a:pt x="4021063" y="6049496"/>
                </a:lnTo>
                <a:lnTo>
                  <a:pt x="4064775" y="6035451"/>
                </a:lnTo>
                <a:lnTo>
                  <a:pt x="4108202" y="6020778"/>
                </a:lnTo>
                <a:lnTo>
                  <a:pt x="4151338" y="6005482"/>
                </a:lnTo>
                <a:lnTo>
                  <a:pt x="4194179" y="5989570"/>
                </a:lnTo>
                <a:lnTo>
                  <a:pt x="4236718" y="5973046"/>
                </a:lnTo>
                <a:lnTo>
                  <a:pt x="4278951" y="5955916"/>
                </a:lnTo>
                <a:lnTo>
                  <a:pt x="4320872" y="5938186"/>
                </a:lnTo>
                <a:lnTo>
                  <a:pt x="4362475" y="5919859"/>
                </a:lnTo>
                <a:lnTo>
                  <a:pt x="4403756" y="5900943"/>
                </a:lnTo>
                <a:lnTo>
                  <a:pt x="4444709" y="5881441"/>
                </a:lnTo>
                <a:lnTo>
                  <a:pt x="4485329" y="5861360"/>
                </a:lnTo>
                <a:lnTo>
                  <a:pt x="4525609" y="5840705"/>
                </a:lnTo>
                <a:lnTo>
                  <a:pt x="4565546" y="5819481"/>
                </a:lnTo>
                <a:lnTo>
                  <a:pt x="4605133" y="5797694"/>
                </a:lnTo>
                <a:lnTo>
                  <a:pt x="4644366" y="5775349"/>
                </a:lnTo>
                <a:lnTo>
                  <a:pt x="4683238" y="5752451"/>
                </a:lnTo>
                <a:lnTo>
                  <a:pt x="4721745" y="5729006"/>
                </a:lnTo>
                <a:lnTo>
                  <a:pt x="4759882" y="5705018"/>
                </a:lnTo>
                <a:lnTo>
                  <a:pt x="4797642" y="5680494"/>
                </a:lnTo>
                <a:lnTo>
                  <a:pt x="4835020" y="5655439"/>
                </a:lnTo>
                <a:lnTo>
                  <a:pt x="4872012" y="5629857"/>
                </a:lnTo>
                <a:lnTo>
                  <a:pt x="4908611" y="5603755"/>
                </a:lnTo>
                <a:lnTo>
                  <a:pt x="4944813" y="5577138"/>
                </a:lnTo>
                <a:lnTo>
                  <a:pt x="4980612" y="5550011"/>
                </a:lnTo>
                <a:lnTo>
                  <a:pt x="5016003" y="5522379"/>
                </a:lnTo>
                <a:lnTo>
                  <a:pt x="5050980" y="5494248"/>
                </a:lnTo>
                <a:lnTo>
                  <a:pt x="5085539" y="5465623"/>
                </a:lnTo>
                <a:lnTo>
                  <a:pt x="5119672" y="5436510"/>
                </a:lnTo>
                <a:lnTo>
                  <a:pt x="5153377" y="5406913"/>
                </a:lnTo>
                <a:lnTo>
                  <a:pt x="5186646" y="5376839"/>
                </a:lnTo>
                <a:lnTo>
                  <a:pt x="5219475" y="5346292"/>
                </a:lnTo>
                <a:lnTo>
                  <a:pt x="5251858" y="5315278"/>
                </a:lnTo>
                <a:lnTo>
                  <a:pt x="5283790" y="5283803"/>
                </a:lnTo>
                <a:lnTo>
                  <a:pt x="5315266" y="5251871"/>
                </a:lnTo>
                <a:lnTo>
                  <a:pt x="5346280" y="5219488"/>
                </a:lnTo>
                <a:lnTo>
                  <a:pt x="5376826" y="5186659"/>
                </a:lnTo>
                <a:lnTo>
                  <a:pt x="5406901" y="5153389"/>
                </a:lnTo>
                <a:lnTo>
                  <a:pt x="5436497" y="5119685"/>
                </a:lnTo>
                <a:lnTo>
                  <a:pt x="5465611" y="5085551"/>
                </a:lnTo>
                <a:lnTo>
                  <a:pt x="5494235" y="5050993"/>
                </a:lnTo>
                <a:lnTo>
                  <a:pt x="5522366" y="5016016"/>
                </a:lnTo>
                <a:lnTo>
                  <a:pt x="5549998" y="4980625"/>
                </a:lnTo>
                <a:lnTo>
                  <a:pt x="5577125" y="4944826"/>
                </a:lnTo>
                <a:lnTo>
                  <a:pt x="5603743" y="4908624"/>
                </a:lnTo>
                <a:lnTo>
                  <a:pt x="5629845" y="4872025"/>
                </a:lnTo>
                <a:lnTo>
                  <a:pt x="5655426" y="4835033"/>
                </a:lnTo>
                <a:lnTo>
                  <a:pt x="5680481" y="4797654"/>
                </a:lnTo>
                <a:lnTo>
                  <a:pt x="5705005" y="4759894"/>
                </a:lnTo>
                <a:lnTo>
                  <a:pt x="5728993" y="4721758"/>
                </a:lnTo>
                <a:lnTo>
                  <a:pt x="5752438" y="4683251"/>
                </a:lnTo>
                <a:lnTo>
                  <a:pt x="5775336" y="4644379"/>
                </a:lnTo>
                <a:lnTo>
                  <a:pt x="5797682" y="4605146"/>
                </a:lnTo>
                <a:lnTo>
                  <a:pt x="5819469" y="4565559"/>
                </a:lnTo>
                <a:lnTo>
                  <a:pt x="5840693" y="4525622"/>
                </a:lnTo>
                <a:lnTo>
                  <a:pt x="5861348" y="4485341"/>
                </a:lnTo>
                <a:lnTo>
                  <a:pt x="5881428" y="4444722"/>
                </a:lnTo>
                <a:lnTo>
                  <a:pt x="5900930" y="4403769"/>
                </a:lnTo>
                <a:lnTo>
                  <a:pt x="5919846" y="4362488"/>
                </a:lnTo>
                <a:lnTo>
                  <a:pt x="5938173" y="4320885"/>
                </a:lnTo>
                <a:lnTo>
                  <a:pt x="5955904" y="4278964"/>
                </a:lnTo>
                <a:lnTo>
                  <a:pt x="5973034" y="4236731"/>
                </a:lnTo>
                <a:lnTo>
                  <a:pt x="5989557" y="4194192"/>
                </a:lnTo>
                <a:lnTo>
                  <a:pt x="6005470" y="4151351"/>
                </a:lnTo>
                <a:lnTo>
                  <a:pt x="6020765" y="4108215"/>
                </a:lnTo>
                <a:lnTo>
                  <a:pt x="6035438" y="4064788"/>
                </a:lnTo>
                <a:lnTo>
                  <a:pt x="6049483" y="4021075"/>
                </a:lnTo>
                <a:lnTo>
                  <a:pt x="6062896" y="3977083"/>
                </a:lnTo>
                <a:lnTo>
                  <a:pt x="6075670" y="3932817"/>
                </a:lnTo>
                <a:lnTo>
                  <a:pt x="6087800" y="3888281"/>
                </a:lnTo>
                <a:lnTo>
                  <a:pt x="6099281" y="3843482"/>
                </a:lnTo>
                <a:lnTo>
                  <a:pt x="6110108" y="3798424"/>
                </a:lnTo>
                <a:lnTo>
                  <a:pt x="6120275" y="3753113"/>
                </a:lnTo>
                <a:lnTo>
                  <a:pt x="6129778" y="3707554"/>
                </a:lnTo>
                <a:lnTo>
                  <a:pt x="6138609" y="3661753"/>
                </a:lnTo>
                <a:lnTo>
                  <a:pt x="6146765" y="3615715"/>
                </a:lnTo>
                <a:lnTo>
                  <a:pt x="6154240" y="3569445"/>
                </a:lnTo>
                <a:lnTo>
                  <a:pt x="6161028" y="3522948"/>
                </a:lnTo>
                <a:lnTo>
                  <a:pt x="6167125" y="3476231"/>
                </a:lnTo>
                <a:lnTo>
                  <a:pt x="6172524" y="3429298"/>
                </a:lnTo>
                <a:lnTo>
                  <a:pt x="6177221" y="3382155"/>
                </a:lnTo>
                <a:lnTo>
                  <a:pt x="6181209" y="3334807"/>
                </a:lnTo>
                <a:lnTo>
                  <a:pt x="6184485" y="3287260"/>
                </a:lnTo>
                <a:lnTo>
                  <a:pt x="6187042" y="3239518"/>
                </a:lnTo>
                <a:lnTo>
                  <a:pt x="6188875" y="3191587"/>
                </a:lnTo>
                <a:lnTo>
                  <a:pt x="6189979" y="3143473"/>
                </a:lnTo>
                <a:lnTo>
                  <a:pt x="6190348" y="3095180"/>
                </a:lnTo>
                <a:lnTo>
                  <a:pt x="6189979" y="3046888"/>
                </a:lnTo>
                <a:lnTo>
                  <a:pt x="6188875" y="2998774"/>
                </a:lnTo>
                <a:lnTo>
                  <a:pt x="6187042" y="2950843"/>
                </a:lnTo>
                <a:lnTo>
                  <a:pt x="6184485" y="2903102"/>
                </a:lnTo>
                <a:lnTo>
                  <a:pt x="6181209" y="2855554"/>
                </a:lnTo>
                <a:lnTo>
                  <a:pt x="6177221" y="2808207"/>
                </a:lnTo>
                <a:lnTo>
                  <a:pt x="6172524" y="2761064"/>
                </a:lnTo>
                <a:lnTo>
                  <a:pt x="6167125" y="2714131"/>
                </a:lnTo>
                <a:lnTo>
                  <a:pt x="6161028" y="2667414"/>
                </a:lnTo>
                <a:lnTo>
                  <a:pt x="6154240" y="2620918"/>
                </a:lnTo>
                <a:lnTo>
                  <a:pt x="6146765" y="2574649"/>
                </a:lnTo>
                <a:lnTo>
                  <a:pt x="6138609" y="2528611"/>
                </a:lnTo>
                <a:lnTo>
                  <a:pt x="6129778" y="2482810"/>
                </a:lnTo>
                <a:lnTo>
                  <a:pt x="6120275" y="2437251"/>
                </a:lnTo>
                <a:lnTo>
                  <a:pt x="6110108" y="2391940"/>
                </a:lnTo>
                <a:lnTo>
                  <a:pt x="6099281" y="2346883"/>
                </a:lnTo>
                <a:lnTo>
                  <a:pt x="6087800" y="2302083"/>
                </a:lnTo>
                <a:lnTo>
                  <a:pt x="6075670" y="2257548"/>
                </a:lnTo>
                <a:lnTo>
                  <a:pt x="6062896" y="2213281"/>
                </a:lnTo>
                <a:lnTo>
                  <a:pt x="6049483" y="2169289"/>
                </a:lnTo>
                <a:lnTo>
                  <a:pt x="6035438" y="2125577"/>
                </a:lnTo>
                <a:lnTo>
                  <a:pt x="6020765" y="2082150"/>
                </a:lnTo>
                <a:lnTo>
                  <a:pt x="6005470" y="2039014"/>
                </a:lnTo>
                <a:lnTo>
                  <a:pt x="5989557" y="1996173"/>
                </a:lnTo>
                <a:lnTo>
                  <a:pt x="5973034" y="1953634"/>
                </a:lnTo>
                <a:lnTo>
                  <a:pt x="5955904" y="1911402"/>
                </a:lnTo>
                <a:lnTo>
                  <a:pt x="5938173" y="1869481"/>
                </a:lnTo>
                <a:lnTo>
                  <a:pt x="5919846" y="1827877"/>
                </a:lnTo>
                <a:lnTo>
                  <a:pt x="5900930" y="1786597"/>
                </a:lnTo>
                <a:lnTo>
                  <a:pt x="5881428" y="1745644"/>
                </a:lnTo>
                <a:lnTo>
                  <a:pt x="5861348" y="1705024"/>
                </a:lnTo>
                <a:lnTo>
                  <a:pt x="5840693" y="1664744"/>
                </a:lnTo>
                <a:lnTo>
                  <a:pt x="5819469" y="1624807"/>
                </a:lnTo>
                <a:lnTo>
                  <a:pt x="5797682" y="1585220"/>
                </a:lnTo>
                <a:lnTo>
                  <a:pt x="5775336" y="1545987"/>
                </a:lnTo>
                <a:lnTo>
                  <a:pt x="5752438" y="1507115"/>
                </a:lnTo>
                <a:lnTo>
                  <a:pt x="5728993" y="1468607"/>
                </a:lnTo>
                <a:lnTo>
                  <a:pt x="5705005" y="1430471"/>
                </a:lnTo>
                <a:lnTo>
                  <a:pt x="5680481" y="1392711"/>
                </a:lnTo>
                <a:lnTo>
                  <a:pt x="5655426" y="1355333"/>
                </a:lnTo>
                <a:lnTo>
                  <a:pt x="5629845" y="1318341"/>
                </a:lnTo>
                <a:lnTo>
                  <a:pt x="5603743" y="1281741"/>
                </a:lnTo>
                <a:lnTo>
                  <a:pt x="5577125" y="1245539"/>
                </a:lnTo>
                <a:lnTo>
                  <a:pt x="5549998" y="1209740"/>
                </a:lnTo>
                <a:lnTo>
                  <a:pt x="5522366" y="1174349"/>
                </a:lnTo>
                <a:lnTo>
                  <a:pt x="5494235" y="1139372"/>
                </a:lnTo>
                <a:lnTo>
                  <a:pt x="5465611" y="1104814"/>
                </a:lnTo>
                <a:lnTo>
                  <a:pt x="5436497" y="1070680"/>
                </a:lnTo>
                <a:lnTo>
                  <a:pt x="5406901" y="1036976"/>
                </a:lnTo>
                <a:lnTo>
                  <a:pt x="5376826" y="1003706"/>
                </a:lnTo>
                <a:lnTo>
                  <a:pt x="5346280" y="970877"/>
                </a:lnTo>
                <a:lnTo>
                  <a:pt x="5315266" y="938494"/>
                </a:lnTo>
                <a:lnTo>
                  <a:pt x="5283790" y="906562"/>
                </a:lnTo>
                <a:lnTo>
                  <a:pt x="5251858" y="875086"/>
                </a:lnTo>
                <a:lnTo>
                  <a:pt x="5219475" y="844072"/>
                </a:lnTo>
                <a:lnTo>
                  <a:pt x="5186646" y="813525"/>
                </a:lnTo>
                <a:lnTo>
                  <a:pt x="5153377" y="783451"/>
                </a:lnTo>
                <a:lnTo>
                  <a:pt x="5119672" y="753854"/>
                </a:lnTo>
                <a:lnTo>
                  <a:pt x="5085539" y="724741"/>
                </a:lnTo>
                <a:lnTo>
                  <a:pt x="5050980" y="696116"/>
                </a:lnTo>
                <a:lnTo>
                  <a:pt x="5016003" y="667985"/>
                </a:lnTo>
                <a:lnTo>
                  <a:pt x="4980612" y="640353"/>
                </a:lnTo>
                <a:lnTo>
                  <a:pt x="4944813" y="613226"/>
                </a:lnTo>
                <a:lnTo>
                  <a:pt x="4908611" y="586608"/>
                </a:lnTo>
                <a:lnTo>
                  <a:pt x="4872012" y="560506"/>
                </a:lnTo>
                <a:lnTo>
                  <a:pt x="4835020" y="534925"/>
                </a:lnTo>
                <a:lnTo>
                  <a:pt x="4797642" y="509869"/>
                </a:lnTo>
                <a:lnTo>
                  <a:pt x="4759882" y="485345"/>
                </a:lnTo>
                <a:lnTo>
                  <a:pt x="4721745" y="461357"/>
                </a:lnTo>
                <a:lnTo>
                  <a:pt x="4683238" y="437912"/>
                </a:lnTo>
                <a:lnTo>
                  <a:pt x="4644366" y="415014"/>
                </a:lnTo>
                <a:lnTo>
                  <a:pt x="4605133" y="392668"/>
                </a:lnTo>
                <a:lnTo>
                  <a:pt x="4565546" y="370881"/>
                </a:lnTo>
                <a:lnTo>
                  <a:pt x="4525609" y="349657"/>
                </a:lnTo>
                <a:lnTo>
                  <a:pt x="4485329" y="329002"/>
                </a:lnTo>
                <a:lnTo>
                  <a:pt x="4444709" y="308921"/>
                </a:lnTo>
                <a:lnTo>
                  <a:pt x="4403756" y="289420"/>
                </a:lnTo>
                <a:lnTo>
                  <a:pt x="4362475" y="270503"/>
                </a:lnTo>
                <a:lnTo>
                  <a:pt x="4320872" y="252176"/>
                </a:lnTo>
                <a:lnTo>
                  <a:pt x="4278951" y="234445"/>
                </a:lnTo>
                <a:lnTo>
                  <a:pt x="4236718" y="217315"/>
                </a:lnTo>
                <a:lnTo>
                  <a:pt x="4194179" y="200791"/>
                </a:lnTo>
                <a:lnTo>
                  <a:pt x="4151338" y="184879"/>
                </a:lnTo>
                <a:lnTo>
                  <a:pt x="4108202" y="169584"/>
                </a:lnTo>
                <a:lnTo>
                  <a:pt x="4064775" y="154911"/>
                </a:lnTo>
                <a:lnTo>
                  <a:pt x="4021063" y="140865"/>
                </a:lnTo>
                <a:lnTo>
                  <a:pt x="3977071" y="127453"/>
                </a:lnTo>
                <a:lnTo>
                  <a:pt x="3932804" y="114679"/>
                </a:lnTo>
                <a:lnTo>
                  <a:pt x="3888268" y="102548"/>
                </a:lnTo>
                <a:lnTo>
                  <a:pt x="3843469" y="91067"/>
                </a:lnTo>
                <a:lnTo>
                  <a:pt x="3798411" y="80240"/>
                </a:lnTo>
                <a:lnTo>
                  <a:pt x="3753100" y="70072"/>
                </a:lnTo>
                <a:lnTo>
                  <a:pt x="3707541" y="60570"/>
                </a:lnTo>
                <a:lnTo>
                  <a:pt x="3661740" y="51738"/>
                </a:lnTo>
                <a:lnTo>
                  <a:pt x="3615702" y="43583"/>
                </a:lnTo>
                <a:lnTo>
                  <a:pt x="3569432" y="36108"/>
                </a:lnTo>
                <a:lnTo>
                  <a:pt x="3522936" y="29319"/>
                </a:lnTo>
                <a:lnTo>
                  <a:pt x="3476219" y="23223"/>
                </a:lnTo>
                <a:lnTo>
                  <a:pt x="3429286" y="17824"/>
                </a:lnTo>
                <a:lnTo>
                  <a:pt x="3382143" y="13127"/>
                </a:lnTo>
                <a:lnTo>
                  <a:pt x="3334794" y="9138"/>
                </a:lnTo>
                <a:lnTo>
                  <a:pt x="3287247" y="5862"/>
                </a:lnTo>
                <a:lnTo>
                  <a:pt x="3239505" y="3305"/>
                </a:lnTo>
                <a:lnTo>
                  <a:pt x="3191574" y="1472"/>
                </a:lnTo>
                <a:lnTo>
                  <a:pt x="3143460" y="369"/>
                </a:lnTo>
                <a:lnTo>
                  <a:pt x="3095167" y="0"/>
                </a:lnTo>
                <a:close/>
              </a:path>
            </a:pathLst>
          </a:custGeom>
          <a:gradFill>
            <a:gsLst>
              <a:gs pos="13000">
                <a:schemeClr val="bg1"/>
              </a:gs>
              <a:gs pos="64000">
                <a:srgbClr val="F06427"/>
              </a:gs>
            </a:gsLst>
            <a:lin ang="7800000" scaled="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001BAD22-03B5-695B-AC4E-7BD626584351}"/>
              </a:ext>
            </a:extLst>
          </p:cNvPr>
          <p:cNvSpPr/>
          <p:nvPr/>
        </p:nvSpPr>
        <p:spPr>
          <a:xfrm>
            <a:off x="8013842" y="6175924"/>
            <a:ext cx="1485901" cy="1485901"/>
          </a:xfrm>
          <a:custGeom>
            <a:avLst/>
            <a:gdLst/>
            <a:ahLst/>
            <a:cxnLst/>
            <a:rect l="l" t="t" r="r" b="b"/>
            <a:pathLst>
              <a:path w="6190615" h="6190615">
                <a:moveTo>
                  <a:pt x="3095167" y="0"/>
                </a:moveTo>
                <a:lnTo>
                  <a:pt x="3046875" y="369"/>
                </a:lnTo>
                <a:lnTo>
                  <a:pt x="2998760" y="1472"/>
                </a:lnTo>
                <a:lnTo>
                  <a:pt x="2950830" y="3305"/>
                </a:lnTo>
                <a:lnTo>
                  <a:pt x="2903088" y="5862"/>
                </a:lnTo>
                <a:lnTo>
                  <a:pt x="2855540" y="9138"/>
                </a:lnTo>
                <a:lnTo>
                  <a:pt x="2808192" y="13127"/>
                </a:lnTo>
                <a:lnTo>
                  <a:pt x="2761049" y="17824"/>
                </a:lnTo>
                <a:lnTo>
                  <a:pt x="2714116" y="23223"/>
                </a:lnTo>
                <a:lnTo>
                  <a:pt x="2667399" y="29319"/>
                </a:lnTo>
                <a:lnTo>
                  <a:pt x="2620903" y="36108"/>
                </a:lnTo>
                <a:lnTo>
                  <a:pt x="2574633" y="43583"/>
                </a:lnTo>
                <a:lnTo>
                  <a:pt x="2528595" y="51738"/>
                </a:lnTo>
                <a:lnTo>
                  <a:pt x="2482794" y="60570"/>
                </a:lnTo>
                <a:lnTo>
                  <a:pt x="2437235" y="70072"/>
                </a:lnTo>
                <a:lnTo>
                  <a:pt x="2391924" y="80240"/>
                </a:lnTo>
                <a:lnTo>
                  <a:pt x="2346866" y="91067"/>
                </a:lnTo>
                <a:lnTo>
                  <a:pt x="2302067" y="102548"/>
                </a:lnTo>
                <a:lnTo>
                  <a:pt x="2257531" y="114679"/>
                </a:lnTo>
                <a:lnTo>
                  <a:pt x="2213265" y="127453"/>
                </a:lnTo>
                <a:lnTo>
                  <a:pt x="2169273" y="140865"/>
                </a:lnTo>
                <a:lnTo>
                  <a:pt x="2125561" y="154911"/>
                </a:lnTo>
                <a:lnTo>
                  <a:pt x="2082134" y="169584"/>
                </a:lnTo>
                <a:lnTo>
                  <a:pt x="2038998" y="184879"/>
                </a:lnTo>
                <a:lnTo>
                  <a:pt x="1996157" y="200791"/>
                </a:lnTo>
                <a:lnTo>
                  <a:pt x="1953618" y="217315"/>
                </a:lnTo>
                <a:lnTo>
                  <a:pt x="1911385" y="234445"/>
                </a:lnTo>
                <a:lnTo>
                  <a:pt x="1869465" y="252176"/>
                </a:lnTo>
                <a:lnTo>
                  <a:pt x="1827861" y="270503"/>
                </a:lnTo>
                <a:lnTo>
                  <a:pt x="1786581" y="289420"/>
                </a:lnTo>
                <a:lnTo>
                  <a:pt x="1745628" y="308921"/>
                </a:lnTo>
                <a:lnTo>
                  <a:pt x="1705009" y="329002"/>
                </a:lnTo>
                <a:lnTo>
                  <a:pt x="1664728" y="349657"/>
                </a:lnTo>
                <a:lnTo>
                  <a:pt x="1624791" y="370881"/>
                </a:lnTo>
                <a:lnTo>
                  <a:pt x="1585204" y="392668"/>
                </a:lnTo>
                <a:lnTo>
                  <a:pt x="1545972" y="415014"/>
                </a:lnTo>
                <a:lnTo>
                  <a:pt x="1507100" y="437912"/>
                </a:lnTo>
                <a:lnTo>
                  <a:pt x="1468593" y="461357"/>
                </a:lnTo>
                <a:lnTo>
                  <a:pt x="1430457" y="485345"/>
                </a:lnTo>
                <a:lnTo>
                  <a:pt x="1392697" y="509869"/>
                </a:lnTo>
                <a:lnTo>
                  <a:pt x="1355318" y="534925"/>
                </a:lnTo>
                <a:lnTo>
                  <a:pt x="1318327" y="560506"/>
                </a:lnTo>
                <a:lnTo>
                  <a:pt x="1281728" y="586608"/>
                </a:lnTo>
                <a:lnTo>
                  <a:pt x="1245526" y="613226"/>
                </a:lnTo>
                <a:lnTo>
                  <a:pt x="1209727" y="640353"/>
                </a:lnTo>
                <a:lnTo>
                  <a:pt x="1174336" y="667985"/>
                </a:lnTo>
                <a:lnTo>
                  <a:pt x="1139359" y="696116"/>
                </a:lnTo>
                <a:lnTo>
                  <a:pt x="1104801" y="724741"/>
                </a:lnTo>
                <a:lnTo>
                  <a:pt x="1070668" y="753854"/>
                </a:lnTo>
                <a:lnTo>
                  <a:pt x="1036964" y="783451"/>
                </a:lnTo>
                <a:lnTo>
                  <a:pt x="1003694" y="813525"/>
                </a:lnTo>
                <a:lnTo>
                  <a:pt x="970866" y="844072"/>
                </a:lnTo>
                <a:lnTo>
                  <a:pt x="938483" y="875086"/>
                </a:lnTo>
                <a:lnTo>
                  <a:pt x="906551" y="906562"/>
                </a:lnTo>
                <a:lnTo>
                  <a:pt x="875075" y="938494"/>
                </a:lnTo>
                <a:lnTo>
                  <a:pt x="844062" y="970877"/>
                </a:lnTo>
                <a:lnTo>
                  <a:pt x="813515" y="1003706"/>
                </a:lnTo>
                <a:lnTo>
                  <a:pt x="783441" y="1036976"/>
                </a:lnTo>
                <a:lnTo>
                  <a:pt x="753845" y="1070680"/>
                </a:lnTo>
                <a:lnTo>
                  <a:pt x="724731" y="1104814"/>
                </a:lnTo>
                <a:lnTo>
                  <a:pt x="696107" y="1139372"/>
                </a:lnTo>
                <a:lnTo>
                  <a:pt x="667976" y="1174349"/>
                </a:lnTo>
                <a:lnTo>
                  <a:pt x="640344" y="1209740"/>
                </a:lnTo>
                <a:lnTo>
                  <a:pt x="613217" y="1245539"/>
                </a:lnTo>
                <a:lnTo>
                  <a:pt x="586600" y="1281741"/>
                </a:lnTo>
                <a:lnTo>
                  <a:pt x="560498" y="1318341"/>
                </a:lnTo>
                <a:lnTo>
                  <a:pt x="534917" y="1355333"/>
                </a:lnTo>
                <a:lnTo>
                  <a:pt x="509862" y="1392711"/>
                </a:lnTo>
                <a:lnTo>
                  <a:pt x="485338" y="1430471"/>
                </a:lnTo>
                <a:lnTo>
                  <a:pt x="461351" y="1468607"/>
                </a:lnTo>
                <a:lnTo>
                  <a:pt x="437906" y="1507115"/>
                </a:lnTo>
                <a:lnTo>
                  <a:pt x="415008" y="1545987"/>
                </a:lnTo>
                <a:lnTo>
                  <a:pt x="392663" y="1585220"/>
                </a:lnTo>
                <a:lnTo>
                  <a:pt x="370876" y="1624807"/>
                </a:lnTo>
                <a:lnTo>
                  <a:pt x="349652" y="1664744"/>
                </a:lnTo>
                <a:lnTo>
                  <a:pt x="328997" y="1705024"/>
                </a:lnTo>
                <a:lnTo>
                  <a:pt x="308916" y="1745644"/>
                </a:lnTo>
                <a:lnTo>
                  <a:pt x="289415" y="1786597"/>
                </a:lnTo>
                <a:lnTo>
                  <a:pt x="270499" y="1827877"/>
                </a:lnTo>
                <a:lnTo>
                  <a:pt x="252172" y="1869481"/>
                </a:lnTo>
                <a:lnTo>
                  <a:pt x="234442" y="1911402"/>
                </a:lnTo>
                <a:lnTo>
                  <a:pt x="217312" y="1953634"/>
                </a:lnTo>
                <a:lnTo>
                  <a:pt x="200788" y="1996173"/>
                </a:lnTo>
                <a:lnTo>
                  <a:pt x="184876" y="2039014"/>
                </a:lnTo>
                <a:lnTo>
                  <a:pt x="169581" y="2082150"/>
                </a:lnTo>
                <a:lnTo>
                  <a:pt x="154908" y="2125577"/>
                </a:lnTo>
                <a:lnTo>
                  <a:pt x="140863" y="2169289"/>
                </a:lnTo>
                <a:lnTo>
                  <a:pt x="127451" y="2213281"/>
                </a:lnTo>
                <a:lnTo>
                  <a:pt x="114677" y="2257548"/>
                </a:lnTo>
                <a:lnTo>
                  <a:pt x="102546" y="2302083"/>
                </a:lnTo>
                <a:lnTo>
                  <a:pt x="91065" y="2346883"/>
                </a:lnTo>
                <a:lnTo>
                  <a:pt x="80238" y="2391940"/>
                </a:lnTo>
                <a:lnTo>
                  <a:pt x="70071" y="2437251"/>
                </a:lnTo>
                <a:lnTo>
                  <a:pt x="60569" y="2482810"/>
                </a:lnTo>
                <a:lnTo>
                  <a:pt x="51738" y="2528611"/>
                </a:lnTo>
                <a:lnTo>
                  <a:pt x="43582" y="2574649"/>
                </a:lnTo>
                <a:lnTo>
                  <a:pt x="36107" y="2620918"/>
                </a:lnTo>
                <a:lnTo>
                  <a:pt x="29319" y="2667414"/>
                </a:lnTo>
                <a:lnTo>
                  <a:pt x="23222" y="2714131"/>
                </a:lnTo>
                <a:lnTo>
                  <a:pt x="17823" y="2761064"/>
                </a:lnTo>
                <a:lnTo>
                  <a:pt x="13127" y="2808207"/>
                </a:lnTo>
                <a:lnTo>
                  <a:pt x="9138" y="2855554"/>
                </a:lnTo>
                <a:lnTo>
                  <a:pt x="5862" y="2903102"/>
                </a:lnTo>
                <a:lnTo>
                  <a:pt x="3305" y="2950843"/>
                </a:lnTo>
                <a:lnTo>
                  <a:pt x="1472" y="2998774"/>
                </a:lnTo>
                <a:lnTo>
                  <a:pt x="369" y="3046888"/>
                </a:lnTo>
                <a:lnTo>
                  <a:pt x="0" y="3095180"/>
                </a:lnTo>
                <a:lnTo>
                  <a:pt x="369" y="3143473"/>
                </a:lnTo>
                <a:lnTo>
                  <a:pt x="1472" y="3191587"/>
                </a:lnTo>
                <a:lnTo>
                  <a:pt x="3305" y="3239518"/>
                </a:lnTo>
                <a:lnTo>
                  <a:pt x="5862" y="3287260"/>
                </a:lnTo>
                <a:lnTo>
                  <a:pt x="9138" y="3334807"/>
                </a:lnTo>
                <a:lnTo>
                  <a:pt x="13127" y="3382155"/>
                </a:lnTo>
                <a:lnTo>
                  <a:pt x="17823" y="3429298"/>
                </a:lnTo>
                <a:lnTo>
                  <a:pt x="23222" y="3476231"/>
                </a:lnTo>
                <a:lnTo>
                  <a:pt x="29319" y="3522948"/>
                </a:lnTo>
                <a:lnTo>
                  <a:pt x="36107" y="3569445"/>
                </a:lnTo>
                <a:lnTo>
                  <a:pt x="43582" y="3615715"/>
                </a:lnTo>
                <a:lnTo>
                  <a:pt x="51738" y="3661753"/>
                </a:lnTo>
                <a:lnTo>
                  <a:pt x="60569" y="3707554"/>
                </a:lnTo>
                <a:lnTo>
                  <a:pt x="70071" y="3753113"/>
                </a:lnTo>
                <a:lnTo>
                  <a:pt x="80238" y="3798424"/>
                </a:lnTo>
                <a:lnTo>
                  <a:pt x="91065" y="3843482"/>
                </a:lnTo>
                <a:lnTo>
                  <a:pt x="102546" y="3888281"/>
                </a:lnTo>
                <a:lnTo>
                  <a:pt x="114677" y="3932817"/>
                </a:lnTo>
                <a:lnTo>
                  <a:pt x="127451" y="3977083"/>
                </a:lnTo>
                <a:lnTo>
                  <a:pt x="140863" y="4021075"/>
                </a:lnTo>
                <a:lnTo>
                  <a:pt x="154908" y="4064788"/>
                </a:lnTo>
                <a:lnTo>
                  <a:pt x="169581" y="4108215"/>
                </a:lnTo>
                <a:lnTo>
                  <a:pt x="184876" y="4151351"/>
                </a:lnTo>
                <a:lnTo>
                  <a:pt x="200788" y="4194192"/>
                </a:lnTo>
                <a:lnTo>
                  <a:pt x="217312" y="4236731"/>
                </a:lnTo>
                <a:lnTo>
                  <a:pt x="234442" y="4278964"/>
                </a:lnTo>
                <a:lnTo>
                  <a:pt x="252172" y="4320885"/>
                </a:lnTo>
                <a:lnTo>
                  <a:pt x="270499" y="4362488"/>
                </a:lnTo>
                <a:lnTo>
                  <a:pt x="289415" y="4403769"/>
                </a:lnTo>
                <a:lnTo>
                  <a:pt x="308916" y="4444722"/>
                </a:lnTo>
                <a:lnTo>
                  <a:pt x="328997" y="4485341"/>
                </a:lnTo>
                <a:lnTo>
                  <a:pt x="349652" y="4525622"/>
                </a:lnTo>
                <a:lnTo>
                  <a:pt x="370876" y="4565559"/>
                </a:lnTo>
                <a:lnTo>
                  <a:pt x="392663" y="4605146"/>
                </a:lnTo>
                <a:lnTo>
                  <a:pt x="415008" y="4644379"/>
                </a:lnTo>
                <a:lnTo>
                  <a:pt x="437906" y="4683251"/>
                </a:lnTo>
                <a:lnTo>
                  <a:pt x="461351" y="4721758"/>
                </a:lnTo>
                <a:lnTo>
                  <a:pt x="485338" y="4759894"/>
                </a:lnTo>
                <a:lnTo>
                  <a:pt x="509862" y="4797654"/>
                </a:lnTo>
                <a:lnTo>
                  <a:pt x="534917" y="4835033"/>
                </a:lnTo>
                <a:lnTo>
                  <a:pt x="560498" y="4872025"/>
                </a:lnTo>
                <a:lnTo>
                  <a:pt x="586600" y="4908624"/>
                </a:lnTo>
                <a:lnTo>
                  <a:pt x="613217" y="4944826"/>
                </a:lnTo>
                <a:lnTo>
                  <a:pt x="640344" y="4980625"/>
                </a:lnTo>
                <a:lnTo>
                  <a:pt x="667976" y="5016016"/>
                </a:lnTo>
                <a:lnTo>
                  <a:pt x="696107" y="5050993"/>
                </a:lnTo>
                <a:lnTo>
                  <a:pt x="724731" y="5085551"/>
                </a:lnTo>
                <a:lnTo>
                  <a:pt x="753845" y="5119685"/>
                </a:lnTo>
                <a:lnTo>
                  <a:pt x="783441" y="5153389"/>
                </a:lnTo>
                <a:lnTo>
                  <a:pt x="813515" y="5186659"/>
                </a:lnTo>
                <a:lnTo>
                  <a:pt x="844062" y="5219488"/>
                </a:lnTo>
                <a:lnTo>
                  <a:pt x="875075" y="5251871"/>
                </a:lnTo>
                <a:lnTo>
                  <a:pt x="906551" y="5283803"/>
                </a:lnTo>
                <a:lnTo>
                  <a:pt x="938483" y="5315278"/>
                </a:lnTo>
                <a:lnTo>
                  <a:pt x="970866" y="5346292"/>
                </a:lnTo>
                <a:lnTo>
                  <a:pt x="1003694" y="5376839"/>
                </a:lnTo>
                <a:lnTo>
                  <a:pt x="1036964" y="5406913"/>
                </a:lnTo>
                <a:lnTo>
                  <a:pt x="1070668" y="5436510"/>
                </a:lnTo>
                <a:lnTo>
                  <a:pt x="1104801" y="5465623"/>
                </a:lnTo>
                <a:lnTo>
                  <a:pt x="1139359" y="5494248"/>
                </a:lnTo>
                <a:lnTo>
                  <a:pt x="1174336" y="5522379"/>
                </a:lnTo>
                <a:lnTo>
                  <a:pt x="1209727" y="5550011"/>
                </a:lnTo>
                <a:lnTo>
                  <a:pt x="1245526" y="5577138"/>
                </a:lnTo>
                <a:lnTo>
                  <a:pt x="1281728" y="5603755"/>
                </a:lnTo>
                <a:lnTo>
                  <a:pt x="1318327" y="5629857"/>
                </a:lnTo>
                <a:lnTo>
                  <a:pt x="1355318" y="5655439"/>
                </a:lnTo>
                <a:lnTo>
                  <a:pt x="1392697" y="5680494"/>
                </a:lnTo>
                <a:lnTo>
                  <a:pt x="1430457" y="5705018"/>
                </a:lnTo>
                <a:lnTo>
                  <a:pt x="1468593" y="5729006"/>
                </a:lnTo>
                <a:lnTo>
                  <a:pt x="1507100" y="5752451"/>
                </a:lnTo>
                <a:lnTo>
                  <a:pt x="1545972" y="5775349"/>
                </a:lnTo>
                <a:lnTo>
                  <a:pt x="1585204" y="5797694"/>
                </a:lnTo>
                <a:lnTo>
                  <a:pt x="1624791" y="5819481"/>
                </a:lnTo>
                <a:lnTo>
                  <a:pt x="1664728" y="5840705"/>
                </a:lnTo>
                <a:lnTo>
                  <a:pt x="1705009" y="5861360"/>
                </a:lnTo>
                <a:lnTo>
                  <a:pt x="1745628" y="5881441"/>
                </a:lnTo>
                <a:lnTo>
                  <a:pt x="1786581" y="5900943"/>
                </a:lnTo>
                <a:lnTo>
                  <a:pt x="1827861" y="5919859"/>
                </a:lnTo>
                <a:lnTo>
                  <a:pt x="1869465" y="5938186"/>
                </a:lnTo>
                <a:lnTo>
                  <a:pt x="1911385" y="5955916"/>
                </a:lnTo>
                <a:lnTo>
                  <a:pt x="1953618" y="5973046"/>
                </a:lnTo>
                <a:lnTo>
                  <a:pt x="1996157" y="5989570"/>
                </a:lnTo>
                <a:lnTo>
                  <a:pt x="2038998" y="6005482"/>
                </a:lnTo>
                <a:lnTo>
                  <a:pt x="2082134" y="6020778"/>
                </a:lnTo>
                <a:lnTo>
                  <a:pt x="2125561" y="6035451"/>
                </a:lnTo>
                <a:lnTo>
                  <a:pt x="2169273" y="6049496"/>
                </a:lnTo>
                <a:lnTo>
                  <a:pt x="2213265" y="6062908"/>
                </a:lnTo>
                <a:lnTo>
                  <a:pt x="2257531" y="6075682"/>
                </a:lnTo>
                <a:lnTo>
                  <a:pt x="2302067" y="6087813"/>
                </a:lnTo>
                <a:lnTo>
                  <a:pt x="2346866" y="6099294"/>
                </a:lnTo>
                <a:lnTo>
                  <a:pt x="2391924" y="6110121"/>
                </a:lnTo>
                <a:lnTo>
                  <a:pt x="2437235" y="6120288"/>
                </a:lnTo>
                <a:lnTo>
                  <a:pt x="2482794" y="6129790"/>
                </a:lnTo>
                <a:lnTo>
                  <a:pt x="2528595" y="6138622"/>
                </a:lnTo>
                <a:lnTo>
                  <a:pt x="2574633" y="6146778"/>
                </a:lnTo>
                <a:lnTo>
                  <a:pt x="2620903" y="6154253"/>
                </a:lnTo>
                <a:lnTo>
                  <a:pt x="2667399" y="6161041"/>
                </a:lnTo>
                <a:lnTo>
                  <a:pt x="2714116" y="6167137"/>
                </a:lnTo>
                <a:lnTo>
                  <a:pt x="2761049" y="6172537"/>
                </a:lnTo>
                <a:lnTo>
                  <a:pt x="2808192" y="6177233"/>
                </a:lnTo>
                <a:lnTo>
                  <a:pt x="2855540" y="6181222"/>
                </a:lnTo>
                <a:lnTo>
                  <a:pt x="2903088" y="6184498"/>
                </a:lnTo>
                <a:lnTo>
                  <a:pt x="2950830" y="6187055"/>
                </a:lnTo>
                <a:lnTo>
                  <a:pt x="2998760" y="6188888"/>
                </a:lnTo>
                <a:lnTo>
                  <a:pt x="3046875" y="6189991"/>
                </a:lnTo>
                <a:lnTo>
                  <a:pt x="3095167" y="6190360"/>
                </a:lnTo>
                <a:lnTo>
                  <a:pt x="3143460" y="6189991"/>
                </a:lnTo>
                <a:lnTo>
                  <a:pt x="3191574" y="6188888"/>
                </a:lnTo>
                <a:lnTo>
                  <a:pt x="3239505" y="6187055"/>
                </a:lnTo>
                <a:lnTo>
                  <a:pt x="3287247" y="6184498"/>
                </a:lnTo>
                <a:lnTo>
                  <a:pt x="3334794" y="6181222"/>
                </a:lnTo>
                <a:lnTo>
                  <a:pt x="3382143" y="6177233"/>
                </a:lnTo>
                <a:lnTo>
                  <a:pt x="3429286" y="6172537"/>
                </a:lnTo>
                <a:lnTo>
                  <a:pt x="3476219" y="6167137"/>
                </a:lnTo>
                <a:lnTo>
                  <a:pt x="3522936" y="6161041"/>
                </a:lnTo>
                <a:lnTo>
                  <a:pt x="3569432" y="6154253"/>
                </a:lnTo>
                <a:lnTo>
                  <a:pt x="3615702" y="6146778"/>
                </a:lnTo>
                <a:lnTo>
                  <a:pt x="3661740" y="6138622"/>
                </a:lnTo>
                <a:lnTo>
                  <a:pt x="3707541" y="6129790"/>
                </a:lnTo>
                <a:lnTo>
                  <a:pt x="3753100" y="6120288"/>
                </a:lnTo>
                <a:lnTo>
                  <a:pt x="3798411" y="6110121"/>
                </a:lnTo>
                <a:lnTo>
                  <a:pt x="3843469" y="6099294"/>
                </a:lnTo>
                <a:lnTo>
                  <a:pt x="3888268" y="6087813"/>
                </a:lnTo>
                <a:lnTo>
                  <a:pt x="3932804" y="6075682"/>
                </a:lnTo>
                <a:lnTo>
                  <a:pt x="3977071" y="6062908"/>
                </a:lnTo>
                <a:lnTo>
                  <a:pt x="4021063" y="6049496"/>
                </a:lnTo>
                <a:lnTo>
                  <a:pt x="4064775" y="6035451"/>
                </a:lnTo>
                <a:lnTo>
                  <a:pt x="4108202" y="6020778"/>
                </a:lnTo>
                <a:lnTo>
                  <a:pt x="4151338" y="6005482"/>
                </a:lnTo>
                <a:lnTo>
                  <a:pt x="4194179" y="5989570"/>
                </a:lnTo>
                <a:lnTo>
                  <a:pt x="4236718" y="5973046"/>
                </a:lnTo>
                <a:lnTo>
                  <a:pt x="4278951" y="5955916"/>
                </a:lnTo>
                <a:lnTo>
                  <a:pt x="4320872" y="5938186"/>
                </a:lnTo>
                <a:lnTo>
                  <a:pt x="4362475" y="5919859"/>
                </a:lnTo>
                <a:lnTo>
                  <a:pt x="4403756" y="5900943"/>
                </a:lnTo>
                <a:lnTo>
                  <a:pt x="4444709" y="5881441"/>
                </a:lnTo>
                <a:lnTo>
                  <a:pt x="4485329" y="5861360"/>
                </a:lnTo>
                <a:lnTo>
                  <a:pt x="4525609" y="5840705"/>
                </a:lnTo>
                <a:lnTo>
                  <a:pt x="4565546" y="5819481"/>
                </a:lnTo>
                <a:lnTo>
                  <a:pt x="4605133" y="5797694"/>
                </a:lnTo>
                <a:lnTo>
                  <a:pt x="4644366" y="5775349"/>
                </a:lnTo>
                <a:lnTo>
                  <a:pt x="4683238" y="5752451"/>
                </a:lnTo>
                <a:lnTo>
                  <a:pt x="4721745" y="5729006"/>
                </a:lnTo>
                <a:lnTo>
                  <a:pt x="4759882" y="5705018"/>
                </a:lnTo>
                <a:lnTo>
                  <a:pt x="4797642" y="5680494"/>
                </a:lnTo>
                <a:lnTo>
                  <a:pt x="4835020" y="5655439"/>
                </a:lnTo>
                <a:lnTo>
                  <a:pt x="4872012" y="5629857"/>
                </a:lnTo>
                <a:lnTo>
                  <a:pt x="4908611" y="5603755"/>
                </a:lnTo>
                <a:lnTo>
                  <a:pt x="4944813" y="5577138"/>
                </a:lnTo>
                <a:lnTo>
                  <a:pt x="4980612" y="5550011"/>
                </a:lnTo>
                <a:lnTo>
                  <a:pt x="5016003" y="5522379"/>
                </a:lnTo>
                <a:lnTo>
                  <a:pt x="5050980" y="5494248"/>
                </a:lnTo>
                <a:lnTo>
                  <a:pt x="5085539" y="5465623"/>
                </a:lnTo>
                <a:lnTo>
                  <a:pt x="5119672" y="5436510"/>
                </a:lnTo>
                <a:lnTo>
                  <a:pt x="5153377" y="5406913"/>
                </a:lnTo>
                <a:lnTo>
                  <a:pt x="5186646" y="5376839"/>
                </a:lnTo>
                <a:lnTo>
                  <a:pt x="5219475" y="5346292"/>
                </a:lnTo>
                <a:lnTo>
                  <a:pt x="5251858" y="5315278"/>
                </a:lnTo>
                <a:lnTo>
                  <a:pt x="5283790" y="5283803"/>
                </a:lnTo>
                <a:lnTo>
                  <a:pt x="5315266" y="5251871"/>
                </a:lnTo>
                <a:lnTo>
                  <a:pt x="5346280" y="5219488"/>
                </a:lnTo>
                <a:lnTo>
                  <a:pt x="5376826" y="5186659"/>
                </a:lnTo>
                <a:lnTo>
                  <a:pt x="5406901" y="5153389"/>
                </a:lnTo>
                <a:lnTo>
                  <a:pt x="5436497" y="5119685"/>
                </a:lnTo>
                <a:lnTo>
                  <a:pt x="5465611" y="5085551"/>
                </a:lnTo>
                <a:lnTo>
                  <a:pt x="5494235" y="5050993"/>
                </a:lnTo>
                <a:lnTo>
                  <a:pt x="5522366" y="5016016"/>
                </a:lnTo>
                <a:lnTo>
                  <a:pt x="5549998" y="4980625"/>
                </a:lnTo>
                <a:lnTo>
                  <a:pt x="5577125" y="4944826"/>
                </a:lnTo>
                <a:lnTo>
                  <a:pt x="5603743" y="4908624"/>
                </a:lnTo>
                <a:lnTo>
                  <a:pt x="5629845" y="4872025"/>
                </a:lnTo>
                <a:lnTo>
                  <a:pt x="5655426" y="4835033"/>
                </a:lnTo>
                <a:lnTo>
                  <a:pt x="5680481" y="4797654"/>
                </a:lnTo>
                <a:lnTo>
                  <a:pt x="5705005" y="4759894"/>
                </a:lnTo>
                <a:lnTo>
                  <a:pt x="5728993" y="4721758"/>
                </a:lnTo>
                <a:lnTo>
                  <a:pt x="5752438" y="4683251"/>
                </a:lnTo>
                <a:lnTo>
                  <a:pt x="5775336" y="4644379"/>
                </a:lnTo>
                <a:lnTo>
                  <a:pt x="5797682" y="4605146"/>
                </a:lnTo>
                <a:lnTo>
                  <a:pt x="5819469" y="4565559"/>
                </a:lnTo>
                <a:lnTo>
                  <a:pt x="5840693" y="4525622"/>
                </a:lnTo>
                <a:lnTo>
                  <a:pt x="5861348" y="4485341"/>
                </a:lnTo>
                <a:lnTo>
                  <a:pt x="5881428" y="4444722"/>
                </a:lnTo>
                <a:lnTo>
                  <a:pt x="5900930" y="4403769"/>
                </a:lnTo>
                <a:lnTo>
                  <a:pt x="5919846" y="4362488"/>
                </a:lnTo>
                <a:lnTo>
                  <a:pt x="5938173" y="4320885"/>
                </a:lnTo>
                <a:lnTo>
                  <a:pt x="5955904" y="4278964"/>
                </a:lnTo>
                <a:lnTo>
                  <a:pt x="5973034" y="4236731"/>
                </a:lnTo>
                <a:lnTo>
                  <a:pt x="5989557" y="4194192"/>
                </a:lnTo>
                <a:lnTo>
                  <a:pt x="6005470" y="4151351"/>
                </a:lnTo>
                <a:lnTo>
                  <a:pt x="6020765" y="4108215"/>
                </a:lnTo>
                <a:lnTo>
                  <a:pt x="6035438" y="4064788"/>
                </a:lnTo>
                <a:lnTo>
                  <a:pt x="6049483" y="4021075"/>
                </a:lnTo>
                <a:lnTo>
                  <a:pt x="6062896" y="3977083"/>
                </a:lnTo>
                <a:lnTo>
                  <a:pt x="6075670" y="3932817"/>
                </a:lnTo>
                <a:lnTo>
                  <a:pt x="6087800" y="3888281"/>
                </a:lnTo>
                <a:lnTo>
                  <a:pt x="6099281" y="3843482"/>
                </a:lnTo>
                <a:lnTo>
                  <a:pt x="6110108" y="3798424"/>
                </a:lnTo>
                <a:lnTo>
                  <a:pt x="6120275" y="3753113"/>
                </a:lnTo>
                <a:lnTo>
                  <a:pt x="6129778" y="3707554"/>
                </a:lnTo>
                <a:lnTo>
                  <a:pt x="6138609" y="3661753"/>
                </a:lnTo>
                <a:lnTo>
                  <a:pt x="6146765" y="3615715"/>
                </a:lnTo>
                <a:lnTo>
                  <a:pt x="6154240" y="3569445"/>
                </a:lnTo>
                <a:lnTo>
                  <a:pt x="6161028" y="3522948"/>
                </a:lnTo>
                <a:lnTo>
                  <a:pt x="6167125" y="3476231"/>
                </a:lnTo>
                <a:lnTo>
                  <a:pt x="6172524" y="3429298"/>
                </a:lnTo>
                <a:lnTo>
                  <a:pt x="6177221" y="3382155"/>
                </a:lnTo>
                <a:lnTo>
                  <a:pt x="6181209" y="3334807"/>
                </a:lnTo>
                <a:lnTo>
                  <a:pt x="6184485" y="3287260"/>
                </a:lnTo>
                <a:lnTo>
                  <a:pt x="6187042" y="3239518"/>
                </a:lnTo>
                <a:lnTo>
                  <a:pt x="6188875" y="3191587"/>
                </a:lnTo>
                <a:lnTo>
                  <a:pt x="6189979" y="3143473"/>
                </a:lnTo>
                <a:lnTo>
                  <a:pt x="6190348" y="3095180"/>
                </a:lnTo>
                <a:lnTo>
                  <a:pt x="6189979" y="3046888"/>
                </a:lnTo>
                <a:lnTo>
                  <a:pt x="6188875" y="2998774"/>
                </a:lnTo>
                <a:lnTo>
                  <a:pt x="6187042" y="2950843"/>
                </a:lnTo>
                <a:lnTo>
                  <a:pt x="6184485" y="2903102"/>
                </a:lnTo>
                <a:lnTo>
                  <a:pt x="6181209" y="2855554"/>
                </a:lnTo>
                <a:lnTo>
                  <a:pt x="6177221" y="2808207"/>
                </a:lnTo>
                <a:lnTo>
                  <a:pt x="6172524" y="2761064"/>
                </a:lnTo>
                <a:lnTo>
                  <a:pt x="6167125" y="2714131"/>
                </a:lnTo>
                <a:lnTo>
                  <a:pt x="6161028" y="2667414"/>
                </a:lnTo>
                <a:lnTo>
                  <a:pt x="6154240" y="2620918"/>
                </a:lnTo>
                <a:lnTo>
                  <a:pt x="6146765" y="2574649"/>
                </a:lnTo>
                <a:lnTo>
                  <a:pt x="6138609" y="2528611"/>
                </a:lnTo>
                <a:lnTo>
                  <a:pt x="6129778" y="2482810"/>
                </a:lnTo>
                <a:lnTo>
                  <a:pt x="6120275" y="2437251"/>
                </a:lnTo>
                <a:lnTo>
                  <a:pt x="6110108" y="2391940"/>
                </a:lnTo>
                <a:lnTo>
                  <a:pt x="6099281" y="2346883"/>
                </a:lnTo>
                <a:lnTo>
                  <a:pt x="6087800" y="2302083"/>
                </a:lnTo>
                <a:lnTo>
                  <a:pt x="6075670" y="2257548"/>
                </a:lnTo>
                <a:lnTo>
                  <a:pt x="6062896" y="2213281"/>
                </a:lnTo>
                <a:lnTo>
                  <a:pt x="6049483" y="2169289"/>
                </a:lnTo>
                <a:lnTo>
                  <a:pt x="6035438" y="2125577"/>
                </a:lnTo>
                <a:lnTo>
                  <a:pt x="6020765" y="2082150"/>
                </a:lnTo>
                <a:lnTo>
                  <a:pt x="6005470" y="2039014"/>
                </a:lnTo>
                <a:lnTo>
                  <a:pt x="5989557" y="1996173"/>
                </a:lnTo>
                <a:lnTo>
                  <a:pt x="5973034" y="1953634"/>
                </a:lnTo>
                <a:lnTo>
                  <a:pt x="5955904" y="1911402"/>
                </a:lnTo>
                <a:lnTo>
                  <a:pt x="5938173" y="1869481"/>
                </a:lnTo>
                <a:lnTo>
                  <a:pt x="5919846" y="1827877"/>
                </a:lnTo>
                <a:lnTo>
                  <a:pt x="5900930" y="1786597"/>
                </a:lnTo>
                <a:lnTo>
                  <a:pt x="5881428" y="1745644"/>
                </a:lnTo>
                <a:lnTo>
                  <a:pt x="5861348" y="1705024"/>
                </a:lnTo>
                <a:lnTo>
                  <a:pt x="5840693" y="1664744"/>
                </a:lnTo>
                <a:lnTo>
                  <a:pt x="5819469" y="1624807"/>
                </a:lnTo>
                <a:lnTo>
                  <a:pt x="5797682" y="1585220"/>
                </a:lnTo>
                <a:lnTo>
                  <a:pt x="5775336" y="1545987"/>
                </a:lnTo>
                <a:lnTo>
                  <a:pt x="5752438" y="1507115"/>
                </a:lnTo>
                <a:lnTo>
                  <a:pt x="5728993" y="1468607"/>
                </a:lnTo>
                <a:lnTo>
                  <a:pt x="5705005" y="1430471"/>
                </a:lnTo>
                <a:lnTo>
                  <a:pt x="5680481" y="1392711"/>
                </a:lnTo>
                <a:lnTo>
                  <a:pt x="5655426" y="1355333"/>
                </a:lnTo>
                <a:lnTo>
                  <a:pt x="5629845" y="1318341"/>
                </a:lnTo>
                <a:lnTo>
                  <a:pt x="5603743" y="1281741"/>
                </a:lnTo>
                <a:lnTo>
                  <a:pt x="5577125" y="1245539"/>
                </a:lnTo>
                <a:lnTo>
                  <a:pt x="5549998" y="1209740"/>
                </a:lnTo>
                <a:lnTo>
                  <a:pt x="5522366" y="1174349"/>
                </a:lnTo>
                <a:lnTo>
                  <a:pt x="5494235" y="1139372"/>
                </a:lnTo>
                <a:lnTo>
                  <a:pt x="5465611" y="1104814"/>
                </a:lnTo>
                <a:lnTo>
                  <a:pt x="5436497" y="1070680"/>
                </a:lnTo>
                <a:lnTo>
                  <a:pt x="5406901" y="1036976"/>
                </a:lnTo>
                <a:lnTo>
                  <a:pt x="5376826" y="1003706"/>
                </a:lnTo>
                <a:lnTo>
                  <a:pt x="5346280" y="970877"/>
                </a:lnTo>
                <a:lnTo>
                  <a:pt x="5315266" y="938494"/>
                </a:lnTo>
                <a:lnTo>
                  <a:pt x="5283790" y="906562"/>
                </a:lnTo>
                <a:lnTo>
                  <a:pt x="5251858" y="875086"/>
                </a:lnTo>
                <a:lnTo>
                  <a:pt x="5219475" y="844072"/>
                </a:lnTo>
                <a:lnTo>
                  <a:pt x="5186646" y="813525"/>
                </a:lnTo>
                <a:lnTo>
                  <a:pt x="5153377" y="783451"/>
                </a:lnTo>
                <a:lnTo>
                  <a:pt x="5119672" y="753854"/>
                </a:lnTo>
                <a:lnTo>
                  <a:pt x="5085539" y="724741"/>
                </a:lnTo>
                <a:lnTo>
                  <a:pt x="5050980" y="696116"/>
                </a:lnTo>
                <a:lnTo>
                  <a:pt x="5016003" y="667985"/>
                </a:lnTo>
                <a:lnTo>
                  <a:pt x="4980612" y="640353"/>
                </a:lnTo>
                <a:lnTo>
                  <a:pt x="4944813" y="613226"/>
                </a:lnTo>
                <a:lnTo>
                  <a:pt x="4908611" y="586608"/>
                </a:lnTo>
                <a:lnTo>
                  <a:pt x="4872012" y="560506"/>
                </a:lnTo>
                <a:lnTo>
                  <a:pt x="4835020" y="534925"/>
                </a:lnTo>
                <a:lnTo>
                  <a:pt x="4797642" y="509869"/>
                </a:lnTo>
                <a:lnTo>
                  <a:pt x="4759882" y="485345"/>
                </a:lnTo>
                <a:lnTo>
                  <a:pt x="4721745" y="461357"/>
                </a:lnTo>
                <a:lnTo>
                  <a:pt x="4683238" y="437912"/>
                </a:lnTo>
                <a:lnTo>
                  <a:pt x="4644366" y="415014"/>
                </a:lnTo>
                <a:lnTo>
                  <a:pt x="4605133" y="392668"/>
                </a:lnTo>
                <a:lnTo>
                  <a:pt x="4565546" y="370881"/>
                </a:lnTo>
                <a:lnTo>
                  <a:pt x="4525609" y="349657"/>
                </a:lnTo>
                <a:lnTo>
                  <a:pt x="4485329" y="329002"/>
                </a:lnTo>
                <a:lnTo>
                  <a:pt x="4444709" y="308921"/>
                </a:lnTo>
                <a:lnTo>
                  <a:pt x="4403756" y="289420"/>
                </a:lnTo>
                <a:lnTo>
                  <a:pt x="4362475" y="270503"/>
                </a:lnTo>
                <a:lnTo>
                  <a:pt x="4320872" y="252176"/>
                </a:lnTo>
                <a:lnTo>
                  <a:pt x="4278951" y="234445"/>
                </a:lnTo>
                <a:lnTo>
                  <a:pt x="4236718" y="217315"/>
                </a:lnTo>
                <a:lnTo>
                  <a:pt x="4194179" y="200791"/>
                </a:lnTo>
                <a:lnTo>
                  <a:pt x="4151338" y="184879"/>
                </a:lnTo>
                <a:lnTo>
                  <a:pt x="4108202" y="169584"/>
                </a:lnTo>
                <a:lnTo>
                  <a:pt x="4064775" y="154911"/>
                </a:lnTo>
                <a:lnTo>
                  <a:pt x="4021063" y="140865"/>
                </a:lnTo>
                <a:lnTo>
                  <a:pt x="3977071" y="127453"/>
                </a:lnTo>
                <a:lnTo>
                  <a:pt x="3932804" y="114679"/>
                </a:lnTo>
                <a:lnTo>
                  <a:pt x="3888268" y="102548"/>
                </a:lnTo>
                <a:lnTo>
                  <a:pt x="3843469" y="91067"/>
                </a:lnTo>
                <a:lnTo>
                  <a:pt x="3798411" y="80240"/>
                </a:lnTo>
                <a:lnTo>
                  <a:pt x="3753100" y="70072"/>
                </a:lnTo>
                <a:lnTo>
                  <a:pt x="3707541" y="60570"/>
                </a:lnTo>
                <a:lnTo>
                  <a:pt x="3661740" y="51738"/>
                </a:lnTo>
                <a:lnTo>
                  <a:pt x="3615702" y="43583"/>
                </a:lnTo>
                <a:lnTo>
                  <a:pt x="3569432" y="36108"/>
                </a:lnTo>
                <a:lnTo>
                  <a:pt x="3522936" y="29319"/>
                </a:lnTo>
                <a:lnTo>
                  <a:pt x="3476219" y="23223"/>
                </a:lnTo>
                <a:lnTo>
                  <a:pt x="3429286" y="17824"/>
                </a:lnTo>
                <a:lnTo>
                  <a:pt x="3382143" y="13127"/>
                </a:lnTo>
                <a:lnTo>
                  <a:pt x="3334794" y="9138"/>
                </a:lnTo>
                <a:lnTo>
                  <a:pt x="3287247" y="5862"/>
                </a:lnTo>
                <a:lnTo>
                  <a:pt x="3239505" y="3305"/>
                </a:lnTo>
                <a:lnTo>
                  <a:pt x="3191574" y="1472"/>
                </a:lnTo>
                <a:lnTo>
                  <a:pt x="3143460" y="369"/>
                </a:lnTo>
                <a:lnTo>
                  <a:pt x="3095167" y="0"/>
                </a:lnTo>
                <a:close/>
              </a:path>
            </a:pathLst>
          </a:custGeom>
          <a:gradFill>
            <a:gsLst>
              <a:gs pos="13000">
                <a:schemeClr val="bg1"/>
              </a:gs>
              <a:gs pos="64000">
                <a:srgbClr val="F06427"/>
              </a:gs>
            </a:gsLst>
            <a:lin ang="7800000" scaled="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95132528-966D-FBCC-F2F0-78B20F4B5995}"/>
              </a:ext>
            </a:extLst>
          </p:cNvPr>
          <p:cNvSpPr/>
          <p:nvPr/>
        </p:nvSpPr>
        <p:spPr>
          <a:xfrm>
            <a:off x="12204640" y="6172668"/>
            <a:ext cx="1485901" cy="1485901"/>
          </a:xfrm>
          <a:custGeom>
            <a:avLst/>
            <a:gdLst/>
            <a:ahLst/>
            <a:cxnLst/>
            <a:rect l="l" t="t" r="r" b="b"/>
            <a:pathLst>
              <a:path w="6190615" h="6190615">
                <a:moveTo>
                  <a:pt x="3095167" y="0"/>
                </a:moveTo>
                <a:lnTo>
                  <a:pt x="3046875" y="369"/>
                </a:lnTo>
                <a:lnTo>
                  <a:pt x="2998760" y="1472"/>
                </a:lnTo>
                <a:lnTo>
                  <a:pt x="2950830" y="3305"/>
                </a:lnTo>
                <a:lnTo>
                  <a:pt x="2903088" y="5862"/>
                </a:lnTo>
                <a:lnTo>
                  <a:pt x="2855540" y="9138"/>
                </a:lnTo>
                <a:lnTo>
                  <a:pt x="2808192" y="13127"/>
                </a:lnTo>
                <a:lnTo>
                  <a:pt x="2761049" y="17824"/>
                </a:lnTo>
                <a:lnTo>
                  <a:pt x="2714116" y="23223"/>
                </a:lnTo>
                <a:lnTo>
                  <a:pt x="2667399" y="29319"/>
                </a:lnTo>
                <a:lnTo>
                  <a:pt x="2620903" y="36108"/>
                </a:lnTo>
                <a:lnTo>
                  <a:pt x="2574633" y="43583"/>
                </a:lnTo>
                <a:lnTo>
                  <a:pt x="2528595" y="51738"/>
                </a:lnTo>
                <a:lnTo>
                  <a:pt x="2482794" y="60570"/>
                </a:lnTo>
                <a:lnTo>
                  <a:pt x="2437235" y="70072"/>
                </a:lnTo>
                <a:lnTo>
                  <a:pt x="2391924" y="80240"/>
                </a:lnTo>
                <a:lnTo>
                  <a:pt x="2346866" y="91067"/>
                </a:lnTo>
                <a:lnTo>
                  <a:pt x="2302067" y="102548"/>
                </a:lnTo>
                <a:lnTo>
                  <a:pt x="2257531" y="114679"/>
                </a:lnTo>
                <a:lnTo>
                  <a:pt x="2213265" y="127453"/>
                </a:lnTo>
                <a:lnTo>
                  <a:pt x="2169273" y="140865"/>
                </a:lnTo>
                <a:lnTo>
                  <a:pt x="2125561" y="154911"/>
                </a:lnTo>
                <a:lnTo>
                  <a:pt x="2082134" y="169584"/>
                </a:lnTo>
                <a:lnTo>
                  <a:pt x="2038998" y="184879"/>
                </a:lnTo>
                <a:lnTo>
                  <a:pt x="1996157" y="200791"/>
                </a:lnTo>
                <a:lnTo>
                  <a:pt x="1953618" y="217315"/>
                </a:lnTo>
                <a:lnTo>
                  <a:pt x="1911385" y="234445"/>
                </a:lnTo>
                <a:lnTo>
                  <a:pt x="1869465" y="252176"/>
                </a:lnTo>
                <a:lnTo>
                  <a:pt x="1827861" y="270503"/>
                </a:lnTo>
                <a:lnTo>
                  <a:pt x="1786581" y="289420"/>
                </a:lnTo>
                <a:lnTo>
                  <a:pt x="1745628" y="308921"/>
                </a:lnTo>
                <a:lnTo>
                  <a:pt x="1705009" y="329002"/>
                </a:lnTo>
                <a:lnTo>
                  <a:pt x="1664728" y="349657"/>
                </a:lnTo>
                <a:lnTo>
                  <a:pt x="1624791" y="370881"/>
                </a:lnTo>
                <a:lnTo>
                  <a:pt x="1585204" y="392668"/>
                </a:lnTo>
                <a:lnTo>
                  <a:pt x="1545972" y="415014"/>
                </a:lnTo>
                <a:lnTo>
                  <a:pt x="1507100" y="437912"/>
                </a:lnTo>
                <a:lnTo>
                  <a:pt x="1468593" y="461357"/>
                </a:lnTo>
                <a:lnTo>
                  <a:pt x="1430457" y="485345"/>
                </a:lnTo>
                <a:lnTo>
                  <a:pt x="1392697" y="509869"/>
                </a:lnTo>
                <a:lnTo>
                  <a:pt x="1355318" y="534925"/>
                </a:lnTo>
                <a:lnTo>
                  <a:pt x="1318327" y="560506"/>
                </a:lnTo>
                <a:lnTo>
                  <a:pt x="1281728" y="586608"/>
                </a:lnTo>
                <a:lnTo>
                  <a:pt x="1245526" y="613226"/>
                </a:lnTo>
                <a:lnTo>
                  <a:pt x="1209727" y="640353"/>
                </a:lnTo>
                <a:lnTo>
                  <a:pt x="1174336" y="667985"/>
                </a:lnTo>
                <a:lnTo>
                  <a:pt x="1139359" y="696116"/>
                </a:lnTo>
                <a:lnTo>
                  <a:pt x="1104801" y="724741"/>
                </a:lnTo>
                <a:lnTo>
                  <a:pt x="1070668" y="753854"/>
                </a:lnTo>
                <a:lnTo>
                  <a:pt x="1036964" y="783451"/>
                </a:lnTo>
                <a:lnTo>
                  <a:pt x="1003694" y="813525"/>
                </a:lnTo>
                <a:lnTo>
                  <a:pt x="970866" y="844072"/>
                </a:lnTo>
                <a:lnTo>
                  <a:pt x="938483" y="875086"/>
                </a:lnTo>
                <a:lnTo>
                  <a:pt x="906551" y="906562"/>
                </a:lnTo>
                <a:lnTo>
                  <a:pt x="875075" y="938494"/>
                </a:lnTo>
                <a:lnTo>
                  <a:pt x="844062" y="970877"/>
                </a:lnTo>
                <a:lnTo>
                  <a:pt x="813515" y="1003706"/>
                </a:lnTo>
                <a:lnTo>
                  <a:pt x="783441" y="1036976"/>
                </a:lnTo>
                <a:lnTo>
                  <a:pt x="753845" y="1070680"/>
                </a:lnTo>
                <a:lnTo>
                  <a:pt x="724731" y="1104814"/>
                </a:lnTo>
                <a:lnTo>
                  <a:pt x="696107" y="1139372"/>
                </a:lnTo>
                <a:lnTo>
                  <a:pt x="667976" y="1174349"/>
                </a:lnTo>
                <a:lnTo>
                  <a:pt x="640344" y="1209740"/>
                </a:lnTo>
                <a:lnTo>
                  <a:pt x="613217" y="1245539"/>
                </a:lnTo>
                <a:lnTo>
                  <a:pt x="586600" y="1281741"/>
                </a:lnTo>
                <a:lnTo>
                  <a:pt x="560498" y="1318341"/>
                </a:lnTo>
                <a:lnTo>
                  <a:pt x="534917" y="1355333"/>
                </a:lnTo>
                <a:lnTo>
                  <a:pt x="509862" y="1392711"/>
                </a:lnTo>
                <a:lnTo>
                  <a:pt x="485338" y="1430471"/>
                </a:lnTo>
                <a:lnTo>
                  <a:pt x="461351" y="1468607"/>
                </a:lnTo>
                <a:lnTo>
                  <a:pt x="437906" y="1507115"/>
                </a:lnTo>
                <a:lnTo>
                  <a:pt x="415008" y="1545987"/>
                </a:lnTo>
                <a:lnTo>
                  <a:pt x="392663" y="1585220"/>
                </a:lnTo>
                <a:lnTo>
                  <a:pt x="370876" y="1624807"/>
                </a:lnTo>
                <a:lnTo>
                  <a:pt x="349652" y="1664744"/>
                </a:lnTo>
                <a:lnTo>
                  <a:pt x="328997" y="1705024"/>
                </a:lnTo>
                <a:lnTo>
                  <a:pt x="308916" y="1745644"/>
                </a:lnTo>
                <a:lnTo>
                  <a:pt x="289415" y="1786597"/>
                </a:lnTo>
                <a:lnTo>
                  <a:pt x="270499" y="1827877"/>
                </a:lnTo>
                <a:lnTo>
                  <a:pt x="252172" y="1869481"/>
                </a:lnTo>
                <a:lnTo>
                  <a:pt x="234442" y="1911402"/>
                </a:lnTo>
                <a:lnTo>
                  <a:pt x="217312" y="1953634"/>
                </a:lnTo>
                <a:lnTo>
                  <a:pt x="200788" y="1996173"/>
                </a:lnTo>
                <a:lnTo>
                  <a:pt x="184876" y="2039014"/>
                </a:lnTo>
                <a:lnTo>
                  <a:pt x="169581" y="2082150"/>
                </a:lnTo>
                <a:lnTo>
                  <a:pt x="154908" y="2125577"/>
                </a:lnTo>
                <a:lnTo>
                  <a:pt x="140863" y="2169289"/>
                </a:lnTo>
                <a:lnTo>
                  <a:pt x="127451" y="2213281"/>
                </a:lnTo>
                <a:lnTo>
                  <a:pt x="114677" y="2257548"/>
                </a:lnTo>
                <a:lnTo>
                  <a:pt x="102546" y="2302083"/>
                </a:lnTo>
                <a:lnTo>
                  <a:pt x="91065" y="2346883"/>
                </a:lnTo>
                <a:lnTo>
                  <a:pt x="80238" y="2391940"/>
                </a:lnTo>
                <a:lnTo>
                  <a:pt x="70071" y="2437251"/>
                </a:lnTo>
                <a:lnTo>
                  <a:pt x="60569" y="2482810"/>
                </a:lnTo>
                <a:lnTo>
                  <a:pt x="51738" y="2528611"/>
                </a:lnTo>
                <a:lnTo>
                  <a:pt x="43582" y="2574649"/>
                </a:lnTo>
                <a:lnTo>
                  <a:pt x="36107" y="2620918"/>
                </a:lnTo>
                <a:lnTo>
                  <a:pt x="29319" y="2667414"/>
                </a:lnTo>
                <a:lnTo>
                  <a:pt x="23222" y="2714131"/>
                </a:lnTo>
                <a:lnTo>
                  <a:pt x="17823" y="2761064"/>
                </a:lnTo>
                <a:lnTo>
                  <a:pt x="13127" y="2808207"/>
                </a:lnTo>
                <a:lnTo>
                  <a:pt x="9138" y="2855554"/>
                </a:lnTo>
                <a:lnTo>
                  <a:pt x="5862" y="2903102"/>
                </a:lnTo>
                <a:lnTo>
                  <a:pt x="3305" y="2950843"/>
                </a:lnTo>
                <a:lnTo>
                  <a:pt x="1472" y="2998774"/>
                </a:lnTo>
                <a:lnTo>
                  <a:pt x="369" y="3046888"/>
                </a:lnTo>
                <a:lnTo>
                  <a:pt x="0" y="3095180"/>
                </a:lnTo>
                <a:lnTo>
                  <a:pt x="369" y="3143473"/>
                </a:lnTo>
                <a:lnTo>
                  <a:pt x="1472" y="3191587"/>
                </a:lnTo>
                <a:lnTo>
                  <a:pt x="3305" y="3239518"/>
                </a:lnTo>
                <a:lnTo>
                  <a:pt x="5862" y="3287260"/>
                </a:lnTo>
                <a:lnTo>
                  <a:pt x="9138" y="3334807"/>
                </a:lnTo>
                <a:lnTo>
                  <a:pt x="13127" y="3382155"/>
                </a:lnTo>
                <a:lnTo>
                  <a:pt x="17823" y="3429298"/>
                </a:lnTo>
                <a:lnTo>
                  <a:pt x="23222" y="3476231"/>
                </a:lnTo>
                <a:lnTo>
                  <a:pt x="29319" y="3522948"/>
                </a:lnTo>
                <a:lnTo>
                  <a:pt x="36107" y="3569445"/>
                </a:lnTo>
                <a:lnTo>
                  <a:pt x="43582" y="3615715"/>
                </a:lnTo>
                <a:lnTo>
                  <a:pt x="51738" y="3661753"/>
                </a:lnTo>
                <a:lnTo>
                  <a:pt x="60569" y="3707554"/>
                </a:lnTo>
                <a:lnTo>
                  <a:pt x="70071" y="3753113"/>
                </a:lnTo>
                <a:lnTo>
                  <a:pt x="80238" y="3798424"/>
                </a:lnTo>
                <a:lnTo>
                  <a:pt x="91065" y="3843482"/>
                </a:lnTo>
                <a:lnTo>
                  <a:pt x="102546" y="3888281"/>
                </a:lnTo>
                <a:lnTo>
                  <a:pt x="114677" y="3932817"/>
                </a:lnTo>
                <a:lnTo>
                  <a:pt x="127451" y="3977083"/>
                </a:lnTo>
                <a:lnTo>
                  <a:pt x="140863" y="4021075"/>
                </a:lnTo>
                <a:lnTo>
                  <a:pt x="154908" y="4064788"/>
                </a:lnTo>
                <a:lnTo>
                  <a:pt x="169581" y="4108215"/>
                </a:lnTo>
                <a:lnTo>
                  <a:pt x="184876" y="4151351"/>
                </a:lnTo>
                <a:lnTo>
                  <a:pt x="200788" y="4194192"/>
                </a:lnTo>
                <a:lnTo>
                  <a:pt x="217312" y="4236731"/>
                </a:lnTo>
                <a:lnTo>
                  <a:pt x="234442" y="4278964"/>
                </a:lnTo>
                <a:lnTo>
                  <a:pt x="252172" y="4320885"/>
                </a:lnTo>
                <a:lnTo>
                  <a:pt x="270499" y="4362488"/>
                </a:lnTo>
                <a:lnTo>
                  <a:pt x="289415" y="4403769"/>
                </a:lnTo>
                <a:lnTo>
                  <a:pt x="308916" y="4444722"/>
                </a:lnTo>
                <a:lnTo>
                  <a:pt x="328997" y="4485341"/>
                </a:lnTo>
                <a:lnTo>
                  <a:pt x="349652" y="4525622"/>
                </a:lnTo>
                <a:lnTo>
                  <a:pt x="370876" y="4565559"/>
                </a:lnTo>
                <a:lnTo>
                  <a:pt x="392663" y="4605146"/>
                </a:lnTo>
                <a:lnTo>
                  <a:pt x="415008" y="4644379"/>
                </a:lnTo>
                <a:lnTo>
                  <a:pt x="437906" y="4683251"/>
                </a:lnTo>
                <a:lnTo>
                  <a:pt x="461351" y="4721758"/>
                </a:lnTo>
                <a:lnTo>
                  <a:pt x="485338" y="4759894"/>
                </a:lnTo>
                <a:lnTo>
                  <a:pt x="509862" y="4797654"/>
                </a:lnTo>
                <a:lnTo>
                  <a:pt x="534917" y="4835033"/>
                </a:lnTo>
                <a:lnTo>
                  <a:pt x="560498" y="4872025"/>
                </a:lnTo>
                <a:lnTo>
                  <a:pt x="586600" y="4908624"/>
                </a:lnTo>
                <a:lnTo>
                  <a:pt x="613217" y="4944826"/>
                </a:lnTo>
                <a:lnTo>
                  <a:pt x="640344" y="4980625"/>
                </a:lnTo>
                <a:lnTo>
                  <a:pt x="667976" y="5016016"/>
                </a:lnTo>
                <a:lnTo>
                  <a:pt x="696107" y="5050993"/>
                </a:lnTo>
                <a:lnTo>
                  <a:pt x="724731" y="5085551"/>
                </a:lnTo>
                <a:lnTo>
                  <a:pt x="753845" y="5119685"/>
                </a:lnTo>
                <a:lnTo>
                  <a:pt x="783441" y="5153389"/>
                </a:lnTo>
                <a:lnTo>
                  <a:pt x="813515" y="5186659"/>
                </a:lnTo>
                <a:lnTo>
                  <a:pt x="844062" y="5219488"/>
                </a:lnTo>
                <a:lnTo>
                  <a:pt x="875075" y="5251871"/>
                </a:lnTo>
                <a:lnTo>
                  <a:pt x="906551" y="5283803"/>
                </a:lnTo>
                <a:lnTo>
                  <a:pt x="938483" y="5315278"/>
                </a:lnTo>
                <a:lnTo>
                  <a:pt x="970866" y="5346292"/>
                </a:lnTo>
                <a:lnTo>
                  <a:pt x="1003694" y="5376839"/>
                </a:lnTo>
                <a:lnTo>
                  <a:pt x="1036964" y="5406913"/>
                </a:lnTo>
                <a:lnTo>
                  <a:pt x="1070668" y="5436510"/>
                </a:lnTo>
                <a:lnTo>
                  <a:pt x="1104801" y="5465623"/>
                </a:lnTo>
                <a:lnTo>
                  <a:pt x="1139359" y="5494248"/>
                </a:lnTo>
                <a:lnTo>
                  <a:pt x="1174336" y="5522379"/>
                </a:lnTo>
                <a:lnTo>
                  <a:pt x="1209727" y="5550011"/>
                </a:lnTo>
                <a:lnTo>
                  <a:pt x="1245526" y="5577138"/>
                </a:lnTo>
                <a:lnTo>
                  <a:pt x="1281728" y="5603755"/>
                </a:lnTo>
                <a:lnTo>
                  <a:pt x="1318327" y="5629857"/>
                </a:lnTo>
                <a:lnTo>
                  <a:pt x="1355318" y="5655439"/>
                </a:lnTo>
                <a:lnTo>
                  <a:pt x="1392697" y="5680494"/>
                </a:lnTo>
                <a:lnTo>
                  <a:pt x="1430457" y="5705018"/>
                </a:lnTo>
                <a:lnTo>
                  <a:pt x="1468593" y="5729006"/>
                </a:lnTo>
                <a:lnTo>
                  <a:pt x="1507100" y="5752451"/>
                </a:lnTo>
                <a:lnTo>
                  <a:pt x="1545972" y="5775349"/>
                </a:lnTo>
                <a:lnTo>
                  <a:pt x="1585204" y="5797694"/>
                </a:lnTo>
                <a:lnTo>
                  <a:pt x="1624791" y="5819481"/>
                </a:lnTo>
                <a:lnTo>
                  <a:pt x="1664728" y="5840705"/>
                </a:lnTo>
                <a:lnTo>
                  <a:pt x="1705009" y="5861360"/>
                </a:lnTo>
                <a:lnTo>
                  <a:pt x="1745628" y="5881441"/>
                </a:lnTo>
                <a:lnTo>
                  <a:pt x="1786581" y="5900943"/>
                </a:lnTo>
                <a:lnTo>
                  <a:pt x="1827861" y="5919859"/>
                </a:lnTo>
                <a:lnTo>
                  <a:pt x="1869465" y="5938186"/>
                </a:lnTo>
                <a:lnTo>
                  <a:pt x="1911385" y="5955916"/>
                </a:lnTo>
                <a:lnTo>
                  <a:pt x="1953618" y="5973046"/>
                </a:lnTo>
                <a:lnTo>
                  <a:pt x="1996157" y="5989570"/>
                </a:lnTo>
                <a:lnTo>
                  <a:pt x="2038998" y="6005482"/>
                </a:lnTo>
                <a:lnTo>
                  <a:pt x="2082134" y="6020778"/>
                </a:lnTo>
                <a:lnTo>
                  <a:pt x="2125561" y="6035451"/>
                </a:lnTo>
                <a:lnTo>
                  <a:pt x="2169273" y="6049496"/>
                </a:lnTo>
                <a:lnTo>
                  <a:pt x="2213265" y="6062908"/>
                </a:lnTo>
                <a:lnTo>
                  <a:pt x="2257531" y="6075682"/>
                </a:lnTo>
                <a:lnTo>
                  <a:pt x="2302067" y="6087813"/>
                </a:lnTo>
                <a:lnTo>
                  <a:pt x="2346866" y="6099294"/>
                </a:lnTo>
                <a:lnTo>
                  <a:pt x="2391924" y="6110121"/>
                </a:lnTo>
                <a:lnTo>
                  <a:pt x="2437235" y="6120288"/>
                </a:lnTo>
                <a:lnTo>
                  <a:pt x="2482794" y="6129790"/>
                </a:lnTo>
                <a:lnTo>
                  <a:pt x="2528595" y="6138622"/>
                </a:lnTo>
                <a:lnTo>
                  <a:pt x="2574633" y="6146778"/>
                </a:lnTo>
                <a:lnTo>
                  <a:pt x="2620903" y="6154253"/>
                </a:lnTo>
                <a:lnTo>
                  <a:pt x="2667399" y="6161041"/>
                </a:lnTo>
                <a:lnTo>
                  <a:pt x="2714116" y="6167137"/>
                </a:lnTo>
                <a:lnTo>
                  <a:pt x="2761049" y="6172537"/>
                </a:lnTo>
                <a:lnTo>
                  <a:pt x="2808192" y="6177233"/>
                </a:lnTo>
                <a:lnTo>
                  <a:pt x="2855540" y="6181222"/>
                </a:lnTo>
                <a:lnTo>
                  <a:pt x="2903088" y="6184498"/>
                </a:lnTo>
                <a:lnTo>
                  <a:pt x="2950830" y="6187055"/>
                </a:lnTo>
                <a:lnTo>
                  <a:pt x="2998760" y="6188888"/>
                </a:lnTo>
                <a:lnTo>
                  <a:pt x="3046875" y="6189991"/>
                </a:lnTo>
                <a:lnTo>
                  <a:pt x="3095167" y="6190360"/>
                </a:lnTo>
                <a:lnTo>
                  <a:pt x="3143460" y="6189991"/>
                </a:lnTo>
                <a:lnTo>
                  <a:pt x="3191574" y="6188888"/>
                </a:lnTo>
                <a:lnTo>
                  <a:pt x="3239505" y="6187055"/>
                </a:lnTo>
                <a:lnTo>
                  <a:pt x="3287247" y="6184498"/>
                </a:lnTo>
                <a:lnTo>
                  <a:pt x="3334794" y="6181222"/>
                </a:lnTo>
                <a:lnTo>
                  <a:pt x="3382143" y="6177233"/>
                </a:lnTo>
                <a:lnTo>
                  <a:pt x="3429286" y="6172537"/>
                </a:lnTo>
                <a:lnTo>
                  <a:pt x="3476219" y="6167137"/>
                </a:lnTo>
                <a:lnTo>
                  <a:pt x="3522936" y="6161041"/>
                </a:lnTo>
                <a:lnTo>
                  <a:pt x="3569432" y="6154253"/>
                </a:lnTo>
                <a:lnTo>
                  <a:pt x="3615702" y="6146778"/>
                </a:lnTo>
                <a:lnTo>
                  <a:pt x="3661740" y="6138622"/>
                </a:lnTo>
                <a:lnTo>
                  <a:pt x="3707541" y="6129790"/>
                </a:lnTo>
                <a:lnTo>
                  <a:pt x="3753100" y="6120288"/>
                </a:lnTo>
                <a:lnTo>
                  <a:pt x="3798411" y="6110121"/>
                </a:lnTo>
                <a:lnTo>
                  <a:pt x="3843469" y="6099294"/>
                </a:lnTo>
                <a:lnTo>
                  <a:pt x="3888268" y="6087813"/>
                </a:lnTo>
                <a:lnTo>
                  <a:pt x="3932804" y="6075682"/>
                </a:lnTo>
                <a:lnTo>
                  <a:pt x="3977071" y="6062908"/>
                </a:lnTo>
                <a:lnTo>
                  <a:pt x="4021063" y="6049496"/>
                </a:lnTo>
                <a:lnTo>
                  <a:pt x="4064775" y="6035451"/>
                </a:lnTo>
                <a:lnTo>
                  <a:pt x="4108202" y="6020778"/>
                </a:lnTo>
                <a:lnTo>
                  <a:pt x="4151338" y="6005482"/>
                </a:lnTo>
                <a:lnTo>
                  <a:pt x="4194179" y="5989570"/>
                </a:lnTo>
                <a:lnTo>
                  <a:pt x="4236718" y="5973046"/>
                </a:lnTo>
                <a:lnTo>
                  <a:pt x="4278951" y="5955916"/>
                </a:lnTo>
                <a:lnTo>
                  <a:pt x="4320872" y="5938186"/>
                </a:lnTo>
                <a:lnTo>
                  <a:pt x="4362475" y="5919859"/>
                </a:lnTo>
                <a:lnTo>
                  <a:pt x="4403756" y="5900943"/>
                </a:lnTo>
                <a:lnTo>
                  <a:pt x="4444709" y="5881441"/>
                </a:lnTo>
                <a:lnTo>
                  <a:pt x="4485329" y="5861360"/>
                </a:lnTo>
                <a:lnTo>
                  <a:pt x="4525609" y="5840705"/>
                </a:lnTo>
                <a:lnTo>
                  <a:pt x="4565546" y="5819481"/>
                </a:lnTo>
                <a:lnTo>
                  <a:pt x="4605133" y="5797694"/>
                </a:lnTo>
                <a:lnTo>
                  <a:pt x="4644366" y="5775349"/>
                </a:lnTo>
                <a:lnTo>
                  <a:pt x="4683238" y="5752451"/>
                </a:lnTo>
                <a:lnTo>
                  <a:pt x="4721745" y="5729006"/>
                </a:lnTo>
                <a:lnTo>
                  <a:pt x="4759882" y="5705018"/>
                </a:lnTo>
                <a:lnTo>
                  <a:pt x="4797642" y="5680494"/>
                </a:lnTo>
                <a:lnTo>
                  <a:pt x="4835020" y="5655439"/>
                </a:lnTo>
                <a:lnTo>
                  <a:pt x="4872012" y="5629857"/>
                </a:lnTo>
                <a:lnTo>
                  <a:pt x="4908611" y="5603755"/>
                </a:lnTo>
                <a:lnTo>
                  <a:pt x="4944813" y="5577138"/>
                </a:lnTo>
                <a:lnTo>
                  <a:pt x="4980612" y="5550011"/>
                </a:lnTo>
                <a:lnTo>
                  <a:pt x="5016003" y="5522379"/>
                </a:lnTo>
                <a:lnTo>
                  <a:pt x="5050980" y="5494248"/>
                </a:lnTo>
                <a:lnTo>
                  <a:pt x="5085539" y="5465623"/>
                </a:lnTo>
                <a:lnTo>
                  <a:pt x="5119672" y="5436510"/>
                </a:lnTo>
                <a:lnTo>
                  <a:pt x="5153377" y="5406913"/>
                </a:lnTo>
                <a:lnTo>
                  <a:pt x="5186646" y="5376839"/>
                </a:lnTo>
                <a:lnTo>
                  <a:pt x="5219475" y="5346292"/>
                </a:lnTo>
                <a:lnTo>
                  <a:pt x="5251858" y="5315278"/>
                </a:lnTo>
                <a:lnTo>
                  <a:pt x="5283790" y="5283803"/>
                </a:lnTo>
                <a:lnTo>
                  <a:pt x="5315266" y="5251871"/>
                </a:lnTo>
                <a:lnTo>
                  <a:pt x="5346280" y="5219488"/>
                </a:lnTo>
                <a:lnTo>
                  <a:pt x="5376826" y="5186659"/>
                </a:lnTo>
                <a:lnTo>
                  <a:pt x="5406901" y="5153389"/>
                </a:lnTo>
                <a:lnTo>
                  <a:pt x="5436497" y="5119685"/>
                </a:lnTo>
                <a:lnTo>
                  <a:pt x="5465611" y="5085551"/>
                </a:lnTo>
                <a:lnTo>
                  <a:pt x="5494235" y="5050993"/>
                </a:lnTo>
                <a:lnTo>
                  <a:pt x="5522366" y="5016016"/>
                </a:lnTo>
                <a:lnTo>
                  <a:pt x="5549998" y="4980625"/>
                </a:lnTo>
                <a:lnTo>
                  <a:pt x="5577125" y="4944826"/>
                </a:lnTo>
                <a:lnTo>
                  <a:pt x="5603743" y="4908624"/>
                </a:lnTo>
                <a:lnTo>
                  <a:pt x="5629845" y="4872025"/>
                </a:lnTo>
                <a:lnTo>
                  <a:pt x="5655426" y="4835033"/>
                </a:lnTo>
                <a:lnTo>
                  <a:pt x="5680481" y="4797654"/>
                </a:lnTo>
                <a:lnTo>
                  <a:pt x="5705005" y="4759894"/>
                </a:lnTo>
                <a:lnTo>
                  <a:pt x="5728993" y="4721758"/>
                </a:lnTo>
                <a:lnTo>
                  <a:pt x="5752438" y="4683251"/>
                </a:lnTo>
                <a:lnTo>
                  <a:pt x="5775336" y="4644379"/>
                </a:lnTo>
                <a:lnTo>
                  <a:pt x="5797682" y="4605146"/>
                </a:lnTo>
                <a:lnTo>
                  <a:pt x="5819469" y="4565559"/>
                </a:lnTo>
                <a:lnTo>
                  <a:pt x="5840693" y="4525622"/>
                </a:lnTo>
                <a:lnTo>
                  <a:pt x="5861348" y="4485341"/>
                </a:lnTo>
                <a:lnTo>
                  <a:pt x="5881428" y="4444722"/>
                </a:lnTo>
                <a:lnTo>
                  <a:pt x="5900930" y="4403769"/>
                </a:lnTo>
                <a:lnTo>
                  <a:pt x="5919846" y="4362488"/>
                </a:lnTo>
                <a:lnTo>
                  <a:pt x="5938173" y="4320885"/>
                </a:lnTo>
                <a:lnTo>
                  <a:pt x="5955904" y="4278964"/>
                </a:lnTo>
                <a:lnTo>
                  <a:pt x="5973034" y="4236731"/>
                </a:lnTo>
                <a:lnTo>
                  <a:pt x="5989557" y="4194192"/>
                </a:lnTo>
                <a:lnTo>
                  <a:pt x="6005470" y="4151351"/>
                </a:lnTo>
                <a:lnTo>
                  <a:pt x="6020765" y="4108215"/>
                </a:lnTo>
                <a:lnTo>
                  <a:pt x="6035438" y="4064788"/>
                </a:lnTo>
                <a:lnTo>
                  <a:pt x="6049483" y="4021075"/>
                </a:lnTo>
                <a:lnTo>
                  <a:pt x="6062896" y="3977083"/>
                </a:lnTo>
                <a:lnTo>
                  <a:pt x="6075670" y="3932817"/>
                </a:lnTo>
                <a:lnTo>
                  <a:pt x="6087800" y="3888281"/>
                </a:lnTo>
                <a:lnTo>
                  <a:pt x="6099281" y="3843482"/>
                </a:lnTo>
                <a:lnTo>
                  <a:pt x="6110108" y="3798424"/>
                </a:lnTo>
                <a:lnTo>
                  <a:pt x="6120275" y="3753113"/>
                </a:lnTo>
                <a:lnTo>
                  <a:pt x="6129778" y="3707554"/>
                </a:lnTo>
                <a:lnTo>
                  <a:pt x="6138609" y="3661753"/>
                </a:lnTo>
                <a:lnTo>
                  <a:pt x="6146765" y="3615715"/>
                </a:lnTo>
                <a:lnTo>
                  <a:pt x="6154240" y="3569445"/>
                </a:lnTo>
                <a:lnTo>
                  <a:pt x="6161028" y="3522948"/>
                </a:lnTo>
                <a:lnTo>
                  <a:pt x="6167125" y="3476231"/>
                </a:lnTo>
                <a:lnTo>
                  <a:pt x="6172524" y="3429298"/>
                </a:lnTo>
                <a:lnTo>
                  <a:pt x="6177221" y="3382155"/>
                </a:lnTo>
                <a:lnTo>
                  <a:pt x="6181209" y="3334807"/>
                </a:lnTo>
                <a:lnTo>
                  <a:pt x="6184485" y="3287260"/>
                </a:lnTo>
                <a:lnTo>
                  <a:pt x="6187042" y="3239518"/>
                </a:lnTo>
                <a:lnTo>
                  <a:pt x="6188875" y="3191587"/>
                </a:lnTo>
                <a:lnTo>
                  <a:pt x="6189979" y="3143473"/>
                </a:lnTo>
                <a:lnTo>
                  <a:pt x="6190348" y="3095180"/>
                </a:lnTo>
                <a:lnTo>
                  <a:pt x="6189979" y="3046888"/>
                </a:lnTo>
                <a:lnTo>
                  <a:pt x="6188875" y="2998774"/>
                </a:lnTo>
                <a:lnTo>
                  <a:pt x="6187042" y="2950843"/>
                </a:lnTo>
                <a:lnTo>
                  <a:pt x="6184485" y="2903102"/>
                </a:lnTo>
                <a:lnTo>
                  <a:pt x="6181209" y="2855554"/>
                </a:lnTo>
                <a:lnTo>
                  <a:pt x="6177221" y="2808207"/>
                </a:lnTo>
                <a:lnTo>
                  <a:pt x="6172524" y="2761064"/>
                </a:lnTo>
                <a:lnTo>
                  <a:pt x="6167125" y="2714131"/>
                </a:lnTo>
                <a:lnTo>
                  <a:pt x="6161028" y="2667414"/>
                </a:lnTo>
                <a:lnTo>
                  <a:pt x="6154240" y="2620918"/>
                </a:lnTo>
                <a:lnTo>
                  <a:pt x="6146765" y="2574649"/>
                </a:lnTo>
                <a:lnTo>
                  <a:pt x="6138609" y="2528611"/>
                </a:lnTo>
                <a:lnTo>
                  <a:pt x="6129778" y="2482810"/>
                </a:lnTo>
                <a:lnTo>
                  <a:pt x="6120275" y="2437251"/>
                </a:lnTo>
                <a:lnTo>
                  <a:pt x="6110108" y="2391940"/>
                </a:lnTo>
                <a:lnTo>
                  <a:pt x="6099281" y="2346883"/>
                </a:lnTo>
                <a:lnTo>
                  <a:pt x="6087800" y="2302083"/>
                </a:lnTo>
                <a:lnTo>
                  <a:pt x="6075670" y="2257548"/>
                </a:lnTo>
                <a:lnTo>
                  <a:pt x="6062896" y="2213281"/>
                </a:lnTo>
                <a:lnTo>
                  <a:pt x="6049483" y="2169289"/>
                </a:lnTo>
                <a:lnTo>
                  <a:pt x="6035438" y="2125577"/>
                </a:lnTo>
                <a:lnTo>
                  <a:pt x="6020765" y="2082150"/>
                </a:lnTo>
                <a:lnTo>
                  <a:pt x="6005470" y="2039014"/>
                </a:lnTo>
                <a:lnTo>
                  <a:pt x="5989557" y="1996173"/>
                </a:lnTo>
                <a:lnTo>
                  <a:pt x="5973034" y="1953634"/>
                </a:lnTo>
                <a:lnTo>
                  <a:pt x="5955904" y="1911402"/>
                </a:lnTo>
                <a:lnTo>
                  <a:pt x="5938173" y="1869481"/>
                </a:lnTo>
                <a:lnTo>
                  <a:pt x="5919846" y="1827877"/>
                </a:lnTo>
                <a:lnTo>
                  <a:pt x="5900930" y="1786597"/>
                </a:lnTo>
                <a:lnTo>
                  <a:pt x="5881428" y="1745644"/>
                </a:lnTo>
                <a:lnTo>
                  <a:pt x="5861348" y="1705024"/>
                </a:lnTo>
                <a:lnTo>
                  <a:pt x="5840693" y="1664744"/>
                </a:lnTo>
                <a:lnTo>
                  <a:pt x="5819469" y="1624807"/>
                </a:lnTo>
                <a:lnTo>
                  <a:pt x="5797682" y="1585220"/>
                </a:lnTo>
                <a:lnTo>
                  <a:pt x="5775336" y="1545987"/>
                </a:lnTo>
                <a:lnTo>
                  <a:pt x="5752438" y="1507115"/>
                </a:lnTo>
                <a:lnTo>
                  <a:pt x="5728993" y="1468607"/>
                </a:lnTo>
                <a:lnTo>
                  <a:pt x="5705005" y="1430471"/>
                </a:lnTo>
                <a:lnTo>
                  <a:pt x="5680481" y="1392711"/>
                </a:lnTo>
                <a:lnTo>
                  <a:pt x="5655426" y="1355333"/>
                </a:lnTo>
                <a:lnTo>
                  <a:pt x="5629845" y="1318341"/>
                </a:lnTo>
                <a:lnTo>
                  <a:pt x="5603743" y="1281741"/>
                </a:lnTo>
                <a:lnTo>
                  <a:pt x="5577125" y="1245539"/>
                </a:lnTo>
                <a:lnTo>
                  <a:pt x="5549998" y="1209740"/>
                </a:lnTo>
                <a:lnTo>
                  <a:pt x="5522366" y="1174349"/>
                </a:lnTo>
                <a:lnTo>
                  <a:pt x="5494235" y="1139372"/>
                </a:lnTo>
                <a:lnTo>
                  <a:pt x="5465611" y="1104814"/>
                </a:lnTo>
                <a:lnTo>
                  <a:pt x="5436497" y="1070680"/>
                </a:lnTo>
                <a:lnTo>
                  <a:pt x="5406901" y="1036976"/>
                </a:lnTo>
                <a:lnTo>
                  <a:pt x="5376826" y="1003706"/>
                </a:lnTo>
                <a:lnTo>
                  <a:pt x="5346280" y="970877"/>
                </a:lnTo>
                <a:lnTo>
                  <a:pt x="5315266" y="938494"/>
                </a:lnTo>
                <a:lnTo>
                  <a:pt x="5283790" y="906562"/>
                </a:lnTo>
                <a:lnTo>
                  <a:pt x="5251858" y="875086"/>
                </a:lnTo>
                <a:lnTo>
                  <a:pt x="5219475" y="844072"/>
                </a:lnTo>
                <a:lnTo>
                  <a:pt x="5186646" y="813525"/>
                </a:lnTo>
                <a:lnTo>
                  <a:pt x="5153377" y="783451"/>
                </a:lnTo>
                <a:lnTo>
                  <a:pt x="5119672" y="753854"/>
                </a:lnTo>
                <a:lnTo>
                  <a:pt x="5085539" y="724741"/>
                </a:lnTo>
                <a:lnTo>
                  <a:pt x="5050980" y="696116"/>
                </a:lnTo>
                <a:lnTo>
                  <a:pt x="5016003" y="667985"/>
                </a:lnTo>
                <a:lnTo>
                  <a:pt x="4980612" y="640353"/>
                </a:lnTo>
                <a:lnTo>
                  <a:pt x="4944813" y="613226"/>
                </a:lnTo>
                <a:lnTo>
                  <a:pt x="4908611" y="586608"/>
                </a:lnTo>
                <a:lnTo>
                  <a:pt x="4872012" y="560506"/>
                </a:lnTo>
                <a:lnTo>
                  <a:pt x="4835020" y="534925"/>
                </a:lnTo>
                <a:lnTo>
                  <a:pt x="4797642" y="509869"/>
                </a:lnTo>
                <a:lnTo>
                  <a:pt x="4759882" y="485345"/>
                </a:lnTo>
                <a:lnTo>
                  <a:pt x="4721745" y="461357"/>
                </a:lnTo>
                <a:lnTo>
                  <a:pt x="4683238" y="437912"/>
                </a:lnTo>
                <a:lnTo>
                  <a:pt x="4644366" y="415014"/>
                </a:lnTo>
                <a:lnTo>
                  <a:pt x="4605133" y="392668"/>
                </a:lnTo>
                <a:lnTo>
                  <a:pt x="4565546" y="370881"/>
                </a:lnTo>
                <a:lnTo>
                  <a:pt x="4525609" y="349657"/>
                </a:lnTo>
                <a:lnTo>
                  <a:pt x="4485329" y="329002"/>
                </a:lnTo>
                <a:lnTo>
                  <a:pt x="4444709" y="308921"/>
                </a:lnTo>
                <a:lnTo>
                  <a:pt x="4403756" y="289420"/>
                </a:lnTo>
                <a:lnTo>
                  <a:pt x="4362475" y="270503"/>
                </a:lnTo>
                <a:lnTo>
                  <a:pt x="4320872" y="252176"/>
                </a:lnTo>
                <a:lnTo>
                  <a:pt x="4278951" y="234445"/>
                </a:lnTo>
                <a:lnTo>
                  <a:pt x="4236718" y="217315"/>
                </a:lnTo>
                <a:lnTo>
                  <a:pt x="4194179" y="200791"/>
                </a:lnTo>
                <a:lnTo>
                  <a:pt x="4151338" y="184879"/>
                </a:lnTo>
                <a:lnTo>
                  <a:pt x="4108202" y="169584"/>
                </a:lnTo>
                <a:lnTo>
                  <a:pt x="4064775" y="154911"/>
                </a:lnTo>
                <a:lnTo>
                  <a:pt x="4021063" y="140865"/>
                </a:lnTo>
                <a:lnTo>
                  <a:pt x="3977071" y="127453"/>
                </a:lnTo>
                <a:lnTo>
                  <a:pt x="3932804" y="114679"/>
                </a:lnTo>
                <a:lnTo>
                  <a:pt x="3888268" y="102548"/>
                </a:lnTo>
                <a:lnTo>
                  <a:pt x="3843469" y="91067"/>
                </a:lnTo>
                <a:lnTo>
                  <a:pt x="3798411" y="80240"/>
                </a:lnTo>
                <a:lnTo>
                  <a:pt x="3753100" y="70072"/>
                </a:lnTo>
                <a:lnTo>
                  <a:pt x="3707541" y="60570"/>
                </a:lnTo>
                <a:lnTo>
                  <a:pt x="3661740" y="51738"/>
                </a:lnTo>
                <a:lnTo>
                  <a:pt x="3615702" y="43583"/>
                </a:lnTo>
                <a:lnTo>
                  <a:pt x="3569432" y="36108"/>
                </a:lnTo>
                <a:lnTo>
                  <a:pt x="3522936" y="29319"/>
                </a:lnTo>
                <a:lnTo>
                  <a:pt x="3476219" y="23223"/>
                </a:lnTo>
                <a:lnTo>
                  <a:pt x="3429286" y="17824"/>
                </a:lnTo>
                <a:lnTo>
                  <a:pt x="3382143" y="13127"/>
                </a:lnTo>
                <a:lnTo>
                  <a:pt x="3334794" y="9138"/>
                </a:lnTo>
                <a:lnTo>
                  <a:pt x="3287247" y="5862"/>
                </a:lnTo>
                <a:lnTo>
                  <a:pt x="3239505" y="3305"/>
                </a:lnTo>
                <a:lnTo>
                  <a:pt x="3191574" y="1472"/>
                </a:lnTo>
                <a:lnTo>
                  <a:pt x="3143460" y="369"/>
                </a:lnTo>
                <a:lnTo>
                  <a:pt x="3095167" y="0"/>
                </a:lnTo>
                <a:close/>
              </a:path>
            </a:pathLst>
          </a:custGeom>
          <a:gradFill>
            <a:gsLst>
              <a:gs pos="13000">
                <a:schemeClr val="bg1"/>
              </a:gs>
              <a:gs pos="64000">
                <a:srgbClr val="F06427"/>
              </a:gs>
            </a:gsLst>
            <a:lin ang="7800000" scaled="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1E618DE1-27D2-FF40-ED23-55E4CB343075}"/>
              </a:ext>
            </a:extLst>
          </p:cNvPr>
          <p:cNvSpPr/>
          <p:nvPr/>
        </p:nvSpPr>
        <p:spPr>
          <a:xfrm>
            <a:off x="1006934" y="3595823"/>
            <a:ext cx="1485901" cy="1485901"/>
          </a:xfrm>
          <a:custGeom>
            <a:avLst/>
            <a:gdLst/>
            <a:ahLst/>
            <a:cxnLst/>
            <a:rect l="l" t="t" r="r" b="b"/>
            <a:pathLst>
              <a:path w="6190615" h="6190615">
                <a:moveTo>
                  <a:pt x="3095167" y="0"/>
                </a:moveTo>
                <a:lnTo>
                  <a:pt x="3046875" y="369"/>
                </a:lnTo>
                <a:lnTo>
                  <a:pt x="2998760" y="1472"/>
                </a:lnTo>
                <a:lnTo>
                  <a:pt x="2950830" y="3305"/>
                </a:lnTo>
                <a:lnTo>
                  <a:pt x="2903088" y="5862"/>
                </a:lnTo>
                <a:lnTo>
                  <a:pt x="2855540" y="9138"/>
                </a:lnTo>
                <a:lnTo>
                  <a:pt x="2808192" y="13127"/>
                </a:lnTo>
                <a:lnTo>
                  <a:pt x="2761049" y="17824"/>
                </a:lnTo>
                <a:lnTo>
                  <a:pt x="2714116" y="23223"/>
                </a:lnTo>
                <a:lnTo>
                  <a:pt x="2667399" y="29319"/>
                </a:lnTo>
                <a:lnTo>
                  <a:pt x="2620903" y="36108"/>
                </a:lnTo>
                <a:lnTo>
                  <a:pt x="2574633" y="43583"/>
                </a:lnTo>
                <a:lnTo>
                  <a:pt x="2528595" y="51738"/>
                </a:lnTo>
                <a:lnTo>
                  <a:pt x="2482794" y="60570"/>
                </a:lnTo>
                <a:lnTo>
                  <a:pt x="2437235" y="70072"/>
                </a:lnTo>
                <a:lnTo>
                  <a:pt x="2391924" y="80240"/>
                </a:lnTo>
                <a:lnTo>
                  <a:pt x="2346866" y="91067"/>
                </a:lnTo>
                <a:lnTo>
                  <a:pt x="2302067" y="102548"/>
                </a:lnTo>
                <a:lnTo>
                  <a:pt x="2257531" y="114679"/>
                </a:lnTo>
                <a:lnTo>
                  <a:pt x="2213265" y="127453"/>
                </a:lnTo>
                <a:lnTo>
                  <a:pt x="2169273" y="140865"/>
                </a:lnTo>
                <a:lnTo>
                  <a:pt x="2125561" y="154911"/>
                </a:lnTo>
                <a:lnTo>
                  <a:pt x="2082134" y="169584"/>
                </a:lnTo>
                <a:lnTo>
                  <a:pt x="2038998" y="184879"/>
                </a:lnTo>
                <a:lnTo>
                  <a:pt x="1996157" y="200791"/>
                </a:lnTo>
                <a:lnTo>
                  <a:pt x="1953618" y="217315"/>
                </a:lnTo>
                <a:lnTo>
                  <a:pt x="1911385" y="234445"/>
                </a:lnTo>
                <a:lnTo>
                  <a:pt x="1869465" y="252176"/>
                </a:lnTo>
                <a:lnTo>
                  <a:pt x="1827861" y="270503"/>
                </a:lnTo>
                <a:lnTo>
                  <a:pt x="1786581" y="289420"/>
                </a:lnTo>
                <a:lnTo>
                  <a:pt x="1745628" y="308921"/>
                </a:lnTo>
                <a:lnTo>
                  <a:pt x="1705009" y="329002"/>
                </a:lnTo>
                <a:lnTo>
                  <a:pt x="1664728" y="349657"/>
                </a:lnTo>
                <a:lnTo>
                  <a:pt x="1624791" y="370881"/>
                </a:lnTo>
                <a:lnTo>
                  <a:pt x="1585204" y="392668"/>
                </a:lnTo>
                <a:lnTo>
                  <a:pt x="1545972" y="415014"/>
                </a:lnTo>
                <a:lnTo>
                  <a:pt x="1507100" y="437912"/>
                </a:lnTo>
                <a:lnTo>
                  <a:pt x="1468593" y="461357"/>
                </a:lnTo>
                <a:lnTo>
                  <a:pt x="1430457" y="485345"/>
                </a:lnTo>
                <a:lnTo>
                  <a:pt x="1392697" y="509869"/>
                </a:lnTo>
                <a:lnTo>
                  <a:pt x="1355318" y="534925"/>
                </a:lnTo>
                <a:lnTo>
                  <a:pt x="1318327" y="560506"/>
                </a:lnTo>
                <a:lnTo>
                  <a:pt x="1281728" y="586608"/>
                </a:lnTo>
                <a:lnTo>
                  <a:pt x="1245526" y="613226"/>
                </a:lnTo>
                <a:lnTo>
                  <a:pt x="1209727" y="640353"/>
                </a:lnTo>
                <a:lnTo>
                  <a:pt x="1174336" y="667985"/>
                </a:lnTo>
                <a:lnTo>
                  <a:pt x="1139359" y="696116"/>
                </a:lnTo>
                <a:lnTo>
                  <a:pt x="1104801" y="724741"/>
                </a:lnTo>
                <a:lnTo>
                  <a:pt x="1070668" y="753854"/>
                </a:lnTo>
                <a:lnTo>
                  <a:pt x="1036964" y="783451"/>
                </a:lnTo>
                <a:lnTo>
                  <a:pt x="1003694" y="813525"/>
                </a:lnTo>
                <a:lnTo>
                  <a:pt x="970866" y="844072"/>
                </a:lnTo>
                <a:lnTo>
                  <a:pt x="938483" y="875086"/>
                </a:lnTo>
                <a:lnTo>
                  <a:pt x="906551" y="906562"/>
                </a:lnTo>
                <a:lnTo>
                  <a:pt x="875075" y="938494"/>
                </a:lnTo>
                <a:lnTo>
                  <a:pt x="844062" y="970877"/>
                </a:lnTo>
                <a:lnTo>
                  <a:pt x="813515" y="1003706"/>
                </a:lnTo>
                <a:lnTo>
                  <a:pt x="783441" y="1036976"/>
                </a:lnTo>
                <a:lnTo>
                  <a:pt x="753845" y="1070680"/>
                </a:lnTo>
                <a:lnTo>
                  <a:pt x="724731" y="1104814"/>
                </a:lnTo>
                <a:lnTo>
                  <a:pt x="696107" y="1139372"/>
                </a:lnTo>
                <a:lnTo>
                  <a:pt x="667976" y="1174349"/>
                </a:lnTo>
                <a:lnTo>
                  <a:pt x="640344" y="1209740"/>
                </a:lnTo>
                <a:lnTo>
                  <a:pt x="613217" y="1245539"/>
                </a:lnTo>
                <a:lnTo>
                  <a:pt x="586600" y="1281741"/>
                </a:lnTo>
                <a:lnTo>
                  <a:pt x="560498" y="1318341"/>
                </a:lnTo>
                <a:lnTo>
                  <a:pt x="534917" y="1355333"/>
                </a:lnTo>
                <a:lnTo>
                  <a:pt x="509862" y="1392711"/>
                </a:lnTo>
                <a:lnTo>
                  <a:pt x="485338" y="1430471"/>
                </a:lnTo>
                <a:lnTo>
                  <a:pt x="461351" y="1468607"/>
                </a:lnTo>
                <a:lnTo>
                  <a:pt x="437906" y="1507115"/>
                </a:lnTo>
                <a:lnTo>
                  <a:pt x="415008" y="1545987"/>
                </a:lnTo>
                <a:lnTo>
                  <a:pt x="392663" y="1585220"/>
                </a:lnTo>
                <a:lnTo>
                  <a:pt x="370876" y="1624807"/>
                </a:lnTo>
                <a:lnTo>
                  <a:pt x="349652" y="1664744"/>
                </a:lnTo>
                <a:lnTo>
                  <a:pt x="328997" y="1705024"/>
                </a:lnTo>
                <a:lnTo>
                  <a:pt x="308916" y="1745644"/>
                </a:lnTo>
                <a:lnTo>
                  <a:pt x="289415" y="1786597"/>
                </a:lnTo>
                <a:lnTo>
                  <a:pt x="270499" y="1827877"/>
                </a:lnTo>
                <a:lnTo>
                  <a:pt x="252172" y="1869481"/>
                </a:lnTo>
                <a:lnTo>
                  <a:pt x="234442" y="1911402"/>
                </a:lnTo>
                <a:lnTo>
                  <a:pt x="217312" y="1953634"/>
                </a:lnTo>
                <a:lnTo>
                  <a:pt x="200788" y="1996173"/>
                </a:lnTo>
                <a:lnTo>
                  <a:pt x="184876" y="2039014"/>
                </a:lnTo>
                <a:lnTo>
                  <a:pt x="169581" y="2082150"/>
                </a:lnTo>
                <a:lnTo>
                  <a:pt x="154908" y="2125577"/>
                </a:lnTo>
                <a:lnTo>
                  <a:pt x="140863" y="2169289"/>
                </a:lnTo>
                <a:lnTo>
                  <a:pt x="127451" y="2213281"/>
                </a:lnTo>
                <a:lnTo>
                  <a:pt x="114677" y="2257548"/>
                </a:lnTo>
                <a:lnTo>
                  <a:pt x="102546" y="2302083"/>
                </a:lnTo>
                <a:lnTo>
                  <a:pt x="91065" y="2346883"/>
                </a:lnTo>
                <a:lnTo>
                  <a:pt x="80238" y="2391940"/>
                </a:lnTo>
                <a:lnTo>
                  <a:pt x="70071" y="2437251"/>
                </a:lnTo>
                <a:lnTo>
                  <a:pt x="60569" y="2482810"/>
                </a:lnTo>
                <a:lnTo>
                  <a:pt x="51738" y="2528611"/>
                </a:lnTo>
                <a:lnTo>
                  <a:pt x="43582" y="2574649"/>
                </a:lnTo>
                <a:lnTo>
                  <a:pt x="36107" y="2620918"/>
                </a:lnTo>
                <a:lnTo>
                  <a:pt x="29319" y="2667414"/>
                </a:lnTo>
                <a:lnTo>
                  <a:pt x="23222" y="2714131"/>
                </a:lnTo>
                <a:lnTo>
                  <a:pt x="17823" y="2761064"/>
                </a:lnTo>
                <a:lnTo>
                  <a:pt x="13127" y="2808207"/>
                </a:lnTo>
                <a:lnTo>
                  <a:pt x="9138" y="2855554"/>
                </a:lnTo>
                <a:lnTo>
                  <a:pt x="5862" y="2903102"/>
                </a:lnTo>
                <a:lnTo>
                  <a:pt x="3305" y="2950843"/>
                </a:lnTo>
                <a:lnTo>
                  <a:pt x="1472" y="2998774"/>
                </a:lnTo>
                <a:lnTo>
                  <a:pt x="369" y="3046888"/>
                </a:lnTo>
                <a:lnTo>
                  <a:pt x="0" y="3095180"/>
                </a:lnTo>
                <a:lnTo>
                  <a:pt x="369" y="3143473"/>
                </a:lnTo>
                <a:lnTo>
                  <a:pt x="1472" y="3191587"/>
                </a:lnTo>
                <a:lnTo>
                  <a:pt x="3305" y="3239518"/>
                </a:lnTo>
                <a:lnTo>
                  <a:pt x="5862" y="3287260"/>
                </a:lnTo>
                <a:lnTo>
                  <a:pt x="9138" y="3334807"/>
                </a:lnTo>
                <a:lnTo>
                  <a:pt x="13127" y="3382155"/>
                </a:lnTo>
                <a:lnTo>
                  <a:pt x="17823" y="3429298"/>
                </a:lnTo>
                <a:lnTo>
                  <a:pt x="23222" y="3476231"/>
                </a:lnTo>
                <a:lnTo>
                  <a:pt x="29319" y="3522948"/>
                </a:lnTo>
                <a:lnTo>
                  <a:pt x="36107" y="3569445"/>
                </a:lnTo>
                <a:lnTo>
                  <a:pt x="43582" y="3615715"/>
                </a:lnTo>
                <a:lnTo>
                  <a:pt x="51738" y="3661753"/>
                </a:lnTo>
                <a:lnTo>
                  <a:pt x="60569" y="3707554"/>
                </a:lnTo>
                <a:lnTo>
                  <a:pt x="70071" y="3753113"/>
                </a:lnTo>
                <a:lnTo>
                  <a:pt x="80238" y="3798424"/>
                </a:lnTo>
                <a:lnTo>
                  <a:pt x="91065" y="3843482"/>
                </a:lnTo>
                <a:lnTo>
                  <a:pt x="102546" y="3888281"/>
                </a:lnTo>
                <a:lnTo>
                  <a:pt x="114677" y="3932817"/>
                </a:lnTo>
                <a:lnTo>
                  <a:pt x="127451" y="3977083"/>
                </a:lnTo>
                <a:lnTo>
                  <a:pt x="140863" y="4021075"/>
                </a:lnTo>
                <a:lnTo>
                  <a:pt x="154908" y="4064788"/>
                </a:lnTo>
                <a:lnTo>
                  <a:pt x="169581" y="4108215"/>
                </a:lnTo>
                <a:lnTo>
                  <a:pt x="184876" y="4151351"/>
                </a:lnTo>
                <a:lnTo>
                  <a:pt x="200788" y="4194192"/>
                </a:lnTo>
                <a:lnTo>
                  <a:pt x="217312" y="4236731"/>
                </a:lnTo>
                <a:lnTo>
                  <a:pt x="234442" y="4278964"/>
                </a:lnTo>
                <a:lnTo>
                  <a:pt x="252172" y="4320885"/>
                </a:lnTo>
                <a:lnTo>
                  <a:pt x="270499" y="4362488"/>
                </a:lnTo>
                <a:lnTo>
                  <a:pt x="289415" y="4403769"/>
                </a:lnTo>
                <a:lnTo>
                  <a:pt x="308916" y="4444722"/>
                </a:lnTo>
                <a:lnTo>
                  <a:pt x="328997" y="4485341"/>
                </a:lnTo>
                <a:lnTo>
                  <a:pt x="349652" y="4525622"/>
                </a:lnTo>
                <a:lnTo>
                  <a:pt x="370876" y="4565559"/>
                </a:lnTo>
                <a:lnTo>
                  <a:pt x="392663" y="4605146"/>
                </a:lnTo>
                <a:lnTo>
                  <a:pt x="415008" y="4644379"/>
                </a:lnTo>
                <a:lnTo>
                  <a:pt x="437906" y="4683251"/>
                </a:lnTo>
                <a:lnTo>
                  <a:pt x="461351" y="4721758"/>
                </a:lnTo>
                <a:lnTo>
                  <a:pt x="485338" y="4759894"/>
                </a:lnTo>
                <a:lnTo>
                  <a:pt x="509862" y="4797654"/>
                </a:lnTo>
                <a:lnTo>
                  <a:pt x="534917" y="4835033"/>
                </a:lnTo>
                <a:lnTo>
                  <a:pt x="560498" y="4872025"/>
                </a:lnTo>
                <a:lnTo>
                  <a:pt x="586600" y="4908624"/>
                </a:lnTo>
                <a:lnTo>
                  <a:pt x="613217" y="4944826"/>
                </a:lnTo>
                <a:lnTo>
                  <a:pt x="640344" y="4980625"/>
                </a:lnTo>
                <a:lnTo>
                  <a:pt x="667976" y="5016016"/>
                </a:lnTo>
                <a:lnTo>
                  <a:pt x="696107" y="5050993"/>
                </a:lnTo>
                <a:lnTo>
                  <a:pt x="724731" y="5085551"/>
                </a:lnTo>
                <a:lnTo>
                  <a:pt x="753845" y="5119685"/>
                </a:lnTo>
                <a:lnTo>
                  <a:pt x="783441" y="5153389"/>
                </a:lnTo>
                <a:lnTo>
                  <a:pt x="813515" y="5186659"/>
                </a:lnTo>
                <a:lnTo>
                  <a:pt x="844062" y="5219488"/>
                </a:lnTo>
                <a:lnTo>
                  <a:pt x="875075" y="5251871"/>
                </a:lnTo>
                <a:lnTo>
                  <a:pt x="906551" y="5283803"/>
                </a:lnTo>
                <a:lnTo>
                  <a:pt x="938483" y="5315278"/>
                </a:lnTo>
                <a:lnTo>
                  <a:pt x="970866" y="5346292"/>
                </a:lnTo>
                <a:lnTo>
                  <a:pt x="1003694" y="5376839"/>
                </a:lnTo>
                <a:lnTo>
                  <a:pt x="1036964" y="5406913"/>
                </a:lnTo>
                <a:lnTo>
                  <a:pt x="1070668" y="5436510"/>
                </a:lnTo>
                <a:lnTo>
                  <a:pt x="1104801" y="5465623"/>
                </a:lnTo>
                <a:lnTo>
                  <a:pt x="1139359" y="5494248"/>
                </a:lnTo>
                <a:lnTo>
                  <a:pt x="1174336" y="5522379"/>
                </a:lnTo>
                <a:lnTo>
                  <a:pt x="1209727" y="5550011"/>
                </a:lnTo>
                <a:lnTo>
                  <a:pt x="1245526" y="5577138"/>
                </a:lnTo>
                <a:lnTo>
                  <a:pt x="1281728" y="5603755"/>
                </a:lnTo>
                <a:lnTo>
                  <a:pt x="1318327" y="5629857"/>
                </a:lnTo>
                <a:lnTo>
                  <a:pt x="1355318" y="5655439"/>
                </a:lnTo>
                <a:lnTo>
                  <a:pt x="1392697" y="5680494"/>
                </a:lnTo>
                <a:lnTo>
                  <a:pt x="1430457" y="5705018"/>
                </a:lnTo>
                <a:lnTo>
                  <a:pt x="1468593" y="5729006"/>
                </a:lnTo>
                <a:lnTo>
                  <a:pt x="1507100" y="5752451"/>
                </a:lnTo>
                <a:lnTo>
                  <a:pt x="1545972" y="5775349"/>
                </a:lnTo>
                <a:lnTo>
                  <a:pt x="1585204" y="5797694"/>
                </a:lnTo>
                <a:lnTo>
                  <a:pt x="1624791" y="5819481"/>
                </a:lnTo>
                <a:lnTo>
                  <a:pt x="1664728" y="5840705"/>
                </a:lnTo>
                <a:lnTo>
                  <a:pt x="1705009" y="5861360"/>
                </a:lnTo>
                <a:lnTo>
                  <a:pt x="1745628" y="5881441"/>
                </a:lnTo>
                <a:lnTo>
                  <a:pt x="1786581" y="5900943"/>
                </a:lnTo>
                <a:lnTo>
                  <a:pt x="1827861" y="5919859"/>
                </a:lnTo>
                <a:lnTo>
                  <a:pt x="1869465" y="5938186"/>
                </a:lnTo>
                <a:lnTo>
                  <a:pt x="1911385" y="5955916"/>
                </a:lnTo>
                <a:lnTo>
                  <a:pt x="1953618" y="5973046"/>
                </a:lnTo>
                <a:lnTo>
                  <a:pt x="1996157" y="5989570"/>
                </a:lnTo>
                <a:lnTo>
                  <a:pt x="2038998" y="6005482"/>
                </a:lnTo>
                <a:lnTo>
                  <a:pt x="2082134" y="6020778"/>
                </a:lnTo>
                <a:lnTo>
                  <a:pt x="2125561" y="6035451"/>
                </a:lnTo>
                <a:lnTo>
                  <a:pt x="2169273" y="6049496"/>
                </a:lnTo>
                <a:lnTo>
                  <a:pt x="2213265" y="6062908"/>
                </a:lnTo>
                <a:lnTo>
                  <a:pt x="2257531" y="6075682"/>
                </a:lnTo>
                <a:lnTo>
                  <a:pt x="2302067" y="6087813"/>
                </a:lnTo>
                <a:lnTo>
                  <a:pt x="2346866" y="6099294"/>
                </a:lnTo>
                <a:lnTo>
                  <a:pt x="2391924" y="6110121"/>
                </a:lnTo>
                <a:lnTo>
                  <a:pt x="2437235" y="6120288"/>
                </a:lnTo>
                <a:lnTo>
                  <a:pt x="2482794" y="6129790"/>
                </a:lnTo>
                <a:lnTo>
                  <a:pt x="2528595" y="6138622"/>
                </a:lnTo>
                <a:lnTo>
                  <a:pt x="2574633" y="6146778"/>
                </a:lnTo>
                <a:lnTo>
                  <a:pt x="2620903" y="6154253"/>
                </a:lnTo>
                <a:lnTo>
                  <a:pt x="2667399" y="6161041"/>
                </a:lnTo>
                <a:lnTo>
                  <a:pt x="2714116" y="6167137"/>
                </a:lnTo>
                <a:lnTo>
                  <a:pt x="2761049" y="6172537"/>
                </a:lnTo>
                <a:lnTo>
                  <a:pt x="2808192" y="6177233"/>
                </a:lnTo>
                <a:lnTo>
                  <a:pt x="2855540" y="6181222"/>
                </a:lnTo>
                <a:lnTo>
                  <a:pt x="2903088" y="6184498"/>
                </a:lnTo>
                <a:lnTo>
                  <a:pt x="2950830" y="6187055"/>
                </a:lnTo>
                <a:lnTo>
                  <a:pt x="2998760" y="6188888"/>
                </a:lnTo>
                <a:lnTo>
                  <a:pt x="3046875" y="6189991"/>
                </a:lnTo>
                <a:lnTo>
                  <a:pt x="3095167" y="6190360"/>
                </a:lnTo>
                <a:lnTo>
                  <a:pt x="3143460" y="6189991"/>
                </a:lnTo>
                <a:lnTo>
                  <a:pt x="3191574" y="6188888"/>
                </a:lnTo>
                <a:lnTo>
                  <a:pt x="3239505" y="6187055"/>
                </a:lnTo>
                <a:lnTo>
                  <a:pt x="3287247" y="6184498"/>
                </a:lnTo>
                <a:lnTo>
                  <a:pt x="3334794" y="6181222"/>
                </a:lnTo>
                <a:lnTo>
                  <a:pt x="3382143" y="6177233"/>
                </a:lnTo>
                <a:lnTo>
                  <a:pt x="3429286" y="6172537"/>
                </a:lnTo>
                <a:lnTo>
                  <a:pt x="3476219" y="6167137"/>
                </a:lnTo>
                <a:lnTo>
                  <a:pt x="3522936" y="6161041"/>
                </a:lnTo>
                <a:lnTo>
                  <a:pt x="3569432" y="6154253"/>
                </a:lnTo>
                <a:lnTo>
                  <a:pt x="3615702" y="6146778"/>
                </a:lnTo>
                <a:lnTo>
                  <a:pt x="3661740" y="6138622"/>
                </a:lnTo>
                <a:lnTo>
                  <a:pt x="3707541" y="6129790"/>
                </a:lnTo>
                <a:lnTo>
                  <a:pt x="3753100" y="6120288"/>
                </a:lnTo>
                <a:lnTo>
                  <a:pt x="3798411" y="6110121"/>
                </a:lnTo>
                <a:lnTo>
                  <a:pt x="3843469" y="6099294"/>
                </a:lnTo>
                <a:lnTo>
                  <a:pt x="3888268" y="6087813"/>
                </a:lnTo>
                <a:lnTo>
                  <a:pt x="3932804" y="6075682"/>
                </a:lnTo>
                <a:lnTo>
                  <a:pt x="3977071" y="6062908"/>
                </a:lnTo>
                <a:lnTo>
                  <a:pt x="4021063" y="6049496"/>
                </a:lnTo>
                <a:lnTo>
                  <a:pt x="4064775" y="6035451"/>
                </a:lnTo>
                <a:lnTo>
                  <a:pt x="4108202" y="6020778"/>
                </a:lnTo>
                <a:lnTo>
                  <a:pt x="4151338" y="6005482"/>
                </a:lnTo>
                <a:lnTo>
                  <a:pt x="4194179" y="5989570"/>
                </a:lnTo>
                <a:lnTo>
                  <a:pt x="4236718" y="5973046"/>
                </a:lnTo>
                <a:lnTo>
                  <a:pt x="4278951" y="5955916"/>
                </a:lnTo>
                <a:lnTo>
                  <a:pt x="4320872" y="5938186"/>
                </a:lnTo>
                <a:lnTo>
                  <a:pt x="4362475" y="5919859"/>
                </a:lnTo>
                <a:lnTo>
                  <a:pt x="4403756" y="5900943"/>
                </a:lnTo>
                <a:lnTo>
                  <a:pt x="4444709" y="5881441"/>
                </a:lnTo>
                <a:lnTo>
                  <a:pt x="4485329" y="5861360"/>
                </a:lnTo>
                <a:lnTo>
                  <a:pt x="4525609" y="5840705"/>
                </a:lnTo>
                <a:lnTo>
                  <a:pt x="4565546" y="5819481"/>
                </a:lnTo>
                <a:lnTo>
                  <a:pt x="4605133" y="5797694"/>
                </a:lnTo>
                <a:lnTo>
                  <a:pt x="4644366" y="5775349"/>
                </a:lnTo>
                <a:lnTo>
                  <a:pt x="4683238" y="5752451"/>
                </a:lnTo>
                <a:lnTo>
                  <a:pt x="4721745" y="5729006"/>
                </a:lnTo>
                <a:lnTo>
                  <a:pt x="4759882" y="5705018"/>
                </a:lnTo>
                <a:lnTo>
                  <a:pt x="4797642" y="5680494"/>
                </a:lnTo>
                <a:lnTo>
                  <a:pt x="4835020" y="5655439"/>
                </a:lnTo>
                <a:lnTo>
                  <a:pt x="4872012" y="5629857"/>
                </a:lnTo>
                <a:lnTo>
                  <a:pt x="4908611" y="5603755"/>
                </a:lnTo>
                <a:lnTo>
                  <a:pt x="4944813" y="5577138"/>
                </a:lnTo>
                <a:lnTo>
                  <a:pt x="4980612" y="5550011"/>
                </a:lnTo>
                <a:lnTo>
                  <a:pt x="5016003" y="5522379"/>
                </a:lnTo>
                <a:lnTo>
                  <a:pt x="5050980" y="5494248"/>
                </a:lnTo>
                <a:lnTo>
                  <a:pt x="5085539" y="5465623"/>
                </a:lnTo>
                <a:lnTo>
                  <a:pt x="5119672" y="5436510"/>
                </a:lnTo>
                <a:lnTo>
                  <a:pt x="5153377" y="5406913"/>
                </a:lnTo>
                <a:lnTo>
                  <a:pt x="5186646" y="5376839"/>
                </a:lnTo>
                <a:lnTo>
                  <a:pt x="5219475" y="5346292"/>
                </a:lnTo>
                <a:lnTo>
                  <a:pt x="5251858" y="5315278"/>
                </a:lnTo>
                <a:lnTo>
                  <a:pt x="5283790" y="5283803"/>
                </a:lnTo>
                <a:lnTo>
                  <a:pt x="5315266" y="5251871"/>
                </a:lnTo>
                <a:lnTo>
                  <a:pt x="5346280" y="5219488"/>
                </a:lnTo>
                <a:lnTo>
                  <a:pt x="5376826" y="5186659"/>
                </a:lnTo>
                <a:lnTo>
                  <a:pt x="5406901" y="5153389"/>
                </a:lnTo>
                <a:lnTo>
                  <a:pt x="5436497" y="5119685"/>
                </a:lnTo>
                <a:lnTo>
                  <a:pt x="5465611" y="5085551"/>
                </a:lnTo>
                <a:lnTo>
                  <a:pt x="5494235" y="5050993"/>
                </a:lnTo>
                <a:lnTo>
                  <a:pt x="5522366" y="5016016"/>
                </a:lnTo>
                <a:lnTo>
                  <a:pt x="5549998" y="4980625"/>
                </a:lnTo>
                <a:lnTo>
                  <a:pt x="5577125" y="4944826"/>
                </a:lnTo>
                <a:lnTo>
                  <a:pt x="5603743" y="4908624"/>
                </a:lnTo>
                <a:lnTo>
                  <a:pt x="5629845" y="4872025"/>
                </a:lnTo>
                <a:lnTo>
                  <a:pt x="5655426" y="4835033"/>
                </a:lnTo>
                <a:lnTo>
                  <a:pt x="5680481" y="4797654"/>
                </a:lnTo>
                <a:lnTo>
                  <a:pt x="5705005" y="4759894"/>
                </a:lnTo>
                <a:lnTo>
                  <a:pt x="5728993" y="4721758"/>
                </a:lnTo>
                <a:lnTo>
                  <a:pt x="5752438" y="4683251"/>
                </a:lnTo>
                <a:lnTo>
                  <a:pt x="5775336" y="4644379"/>
                </a:lnTo>
                <a:lnTo>
                  <a:pt x="5797682" y="4605146"/>
                </a:lnTo>
                <a:lnTo>
                  <a:pt x="5819469" y="4565559"/>
                </a:lnTo>
                <a:lnTo>
                  <a:pt x="5840693" y="4525622"/>
                </a:lnTo>
                <a:lnTo>
                  <a:pt x="5861348" y="4485341"/>
                </a:lnTo>
                <a:lnTo>
                  <a:pt x="5881428" y="4444722"/>
                </a:lnTo>
                <a:lnTo>
                  <a:pt x="5900930" y="4403769"/>
                </a:lnTo>
                <a:lnTo>
                  <a:pt x="5919846" y="4362488"/>
                </a:lnTo>
                <a:lnTo>
                  <a:pt x="5938173" y="4320885"/>
                </a:lnTo>
                <a:lnTo>
                  <a:pt x="5955904" y="4278964"/>
                </a:lnTo>
                <a:lnTo>
                  <a:pt x="5973034" y="4236731"/>
                </a:lnTo>
                <a:lnTo>
                  <a:pt x="5989557" y="4194192"/>
                </a:lnTo>
                <a:lnTo>
                  <a:pt x="6005470" y="4151351"/>
                </a:lnTo>
                <a:lnTo>
                  <a:pt x="6020765" y="4108215"/>
                </a:lnTo>
                <a:lnTo>
                  <a:pt x="6035438" y="4064788"/>
                </a:lnTo>
                <a:lnTo>
                  <a:pt x="6049483" y="4021075"/>
                </a:lnTo>
                <a:lnTo>
                  <a:pt x="6062896" y="3977083"/>
                </a:lnTo>
                <a:lnTo>
                  <a:pt x="6075670" y="3932817"/>
                </a:lnTo>
                <a:lnTo>
                  <a:pt x="6087800" y="3888281"/>
                </a:lnTo>
                <a:lnTo>
                  <a:pt x="6099281" y="3843482"/>
                </a:lnTo>
                <a:lnTo>
                  <a:pt x="6110108" y="3798424"/>
                </a:lnTo>
                <a:lnTo>
                  <a:pt x="6120275" y="3753113"/>
                </a:lnTo>
                <a:lnTo>
                  <a:pt x="6129778" y="3707554"/>
                </a:lnTo>
                <a:lnTo>
                  <a:pt x="6138609" y="3661753"/>
                </a:lnTo>
                <a:lnTo>
                  <a:pt x="6146765" y="3615715"/>
                </a:lnTo>
                <a:lnTo>
                  <a:pt x="6154240" y="3569445"/>
                </a:lnTo>
                <a:lnTo>
                  <a:pt x="6161028" y="3522948"/>
                </a:lnTo>
                <a:lnTo>
                  <a:pt x="6167125" y="3476231"/>
                </a:lnTo>
                <a:lnTo>
                  <a:pt x="6172524" y="3429298"/>
                </a:lnTo>
                <a:lnTo>
                  <a:pt x="6177221" y="3382155"/>
                </a:lnTo>
                <a:lnTo>
                  <a:pt x="6181209" y="3334807"/>
                </a:lnTo>
                <a:lnTo>
                  <a:pt x="6184485" y="3287260"/>
                </a:lnTo>
                <a:lnTo>
                  <a:pt x="6187042" y="3239518"/>
                </a:lnTo>
                <a:lnTo>
                  <a:pt x="6188875" y="3191587"/>
                </a:lnTo>
                <a:lnTo>
                  <a:pt x="6189979" y="3143473"/>
                </a:lnTo>
                <a:lnTo>
                  <a:pt x="6190348" y="3095180"/>
                </a:lnTo>
                <a:lnTo>
                  <a:pt x="6189979" y="3046888"/>
                </a:lnTo>
                <a:lnTo>
                  <a:pt x="6188875" y="2998774"/>
                </a:lnTo>
                <a:lnTo>
                  <a:pt x="6187042" y="2950843"/>
                </a:lnTo>
                <a:lnTo>
                  <a:pt x="6184485" y="2903102"/>
                </a:lnTo>
                <a:lnTo>
                  <a:pt x="6181209" y="2855554"/>
                </a:lnTo>
                <a:lnTo>
                  <a:pt x="6177221" y="2808207"/>
                </a:lnTo>
                <a:lnTo>
                  <a:pt x="6172524" y="2761064"/>
                </a:lnTo>
                <a:lnTo>
                  <a:pt x="6167125" y="2714131"/>
                </a:lnTo>
                <a:lnTo>
                  <a:pt x="6161028" y="2667414"/>
                </a:lnTo>
                <a:lnTo>
                  <a:pt x="6154240" y="2620918"/>
                </a:lnTo>
                <a:lnTo>
                  <a:pt x="6146765" y="2574649"/>
                </a:lnTo>
                <a:lnTo>
                  <a:pt x="6138609" y="2528611"/>
                </a:lnTo>
                <a:lnTo>
                  <a:pt x="6129778" y="2482810"/>
                </a:lnTo>
                <a:lnTo>
                  <a:pt x="6120275" y="2437251"/>
                </a:lnTo>
                <a:lnTo>
                  <a:pt x="6110108" y="2391940"/>
                </a:lnTo>
                <a:lnTo>
                  <a:pt x="6099281" y="2346883"/>
                </a:lnTo>
                <a:lnTo>
                  <a:pt x="6087800" y="2302083"/>
                </a:lnTo>
                <a:lnTo>
                  <a:pt x="6075670" y="2257548"/>
                </a:lnTo>
                <a:lnTo>
                  <a:pt x="6062896" y="2213281"/>
                </a:lnTo>
                <a:lnTo>
                  <a:pt x="6049483" y="2169289"/>
                </a:lnTo>
                <a:lnTo>
                  <a:pt x="6035438" y="2125577"/>
                </a:lnTo>
                <a:lnTo>
                  <a:pt x="6020765" y="2082150"/>
                </a:lnTo>
                <a:lnTo>
                  <a:pt x="6005470" y="2039014"/>
                </a:lnTo>
                <a:lnTo>
                  <a:pt x="5989557" y="1996173"/>
                </a:lnTo>
                <a:lnTo>
                  <a:pt x="5973034" y="1953634"/>
                </a:lnTo>
                <a:lnTo>
                  <a:pt x="5955904" y="1911402"/>
                </a:lnTo>
                <a:lnTo>
                  <a:pt x="5938173" y="1869481"/>
                </a:lnTo>
                <a:lnTo>
                  <a:pt x="5919846" y="1827877"/>
                </a:lnTo>
                <a:lnTo>
                  <a:pt x="5900930" y="1786597"/>
                </a:lnTo>
                <a:lnTo>
                  <a:pt x="5881428" y="1745644"/>
                </a:lnTo>
                <a:lnTo>
                  <a:pt x="5861348" y="1705024"/>
                </a:lnTo>
                <a:lnTo>
                  <a:pt x="5840693" y="1664744"/>
                </a:lnTo>
                <a:lnTo>
                  <a:pt x="5819469" y="1624807"/>
                </a:lnTo>
                <a:lnTo>
                  <a:pt x="5797682" y="1585220"/>
                </a:lnTo>
                <a:lnTo>
                  <a:pt x="5775336" y="1545987"/>
                </a:lnTo>
                <a:lnTo>
                  <a:pt x="5752438" y="1507115"/>
                </a:lnTo>
                <a:lnTo>
                  <a:pt x="5728993" y="1468607"/>
                </a:lnTo>
                <a:lnTo>
                  <a:pt x="5705005" y="1430471"/>
                </a:lnTo>
                <a:lnTo>
                  <a:pt x="5680481" y="1392711"/>
                </a:lnTo>
                <a:lnTo>
                  <a:pt x="5655426" y="1355333"/>
                </a:lnTo>
                <a:lnTo>
                  <a:pt x="5629845" y="1318341"/>
                </a:lnTo>
                <a:lnTo>
                  <a:pt x="5603743" y="1281741"/>
                </a:lnTo>
                <a:lnTo>
                  <a:pt x="5577125" y="1245539"/>
                </a:lnTo>
                <a:lnTo>
                  <a:pt x="5549998" y="1209740"/>
                </a:lnTo>
                <a:lnTo>
                  <a:pt x="5522366" y="1174349"/>
                </a:lnTo>
                <a:lnTo>
                  <a:pt x="5494235" y="1139372"/>
                </a:lnTo>
                <a:lnTo>
                  <a:pt x="5465611" y="1104814"/>
                </a:lnTo>
                <a:lnTo>
                  <a:pt x="5436497" y="1070680"/>
                </a:lnTo>
                <a:lnTo>
                  <a:pt x="5406901" y="1036976"/>
                </a:lnTo>
                <a:lnTo>
                  <a:pt x="5376826" y="1003706"/>
                </a:lnTo>
                <a:lnTo>
                  <a:pt x="5346280" y="970877"/>
                </a:lnTo>
                <a:lnTo>
                  <a:pt x="5315266" y="938494"/>
                </a:lnTo>
                <a:lnTo>
                  <a:pt x="5283790" y="906562"/>
                </a:lnTo>
                <a:lnTo>
                  <a:pt x="5251858" y="875086"/>
                </a:lnTo>
                <a:lnTo>
                  <a:pt x="5219475" y="844072"/>
                </a:lnTo>
                <a:lnTo>
                  <a:pt x="5186646" y="813525"/>
                </a:lnTo>
                <a:lnTo>
                  <a:pt x="5153377" y="783451"/>
                </a:lnTo>
                <a:lnTo>
                  <a:pt x="5119672" y="753854"/>
                </a:lnTo>
                <a:lnTo>
                  <a:pt x="5085539" y="724741"/>
                </a:lnTo>
                <a:lnTo>
                  <a:pt x="5050980" y="696116"/>
                </a:lnTo>
                <a:lnTo>
                  <a:pt x="5016003" y="667985"/>
                </a:lnTo>
                <a:lnTo>
                  <a:pt x="4980612" y="640353"/>
                </a:lnTo>
                <a:lnTo>
                  <a:pt x="4944813" y="613226"/>
                </a:lnTo>
                <a:lnTo>
                  <a:pt x="4908611" y="586608"/>
                </a:lnTo>
                <a:lnTo>
                  <a:pt x="4872012" y="560506"/>
                </a:lnTo>
                <a:lnTo>
                  <a:pt x="4835020" y="534925"/>
                </a:lnTo>
                <a:lnTo>
                  <a:pt x="4797642" y="509869"/>
                </a:lnTo>
                <a:lnTo>
                  <a:pt x="4759882" y="485345"/>
                </a:lnTo>
                <a:lnTo>
                  <a:pt x="4721745" y="461357"/>
                </a:lnTo>
                <a:lnTo>
                  <a:pt x="4683238" y="437912"/>
                </a:lnTo>
                <a:lnTo>
                  <a:pt x="4644366" y="415014"/>
                </a:lnTo>
                <a:lnTo>
                  <a:pt x="4605133" y="392668"/>
                </a:lnTo>
                <a:lnTo>
                  <a:pt x="4565546" y="370881"/>
                </a:lnTo>
                <a:lnTo>
                  <a:pt x="4525609" y="349657"/>
                </a:lnTo>
                <a:lnTo>
                  <a:pt x="4485329" y="329002"/>
                </a:lnTo>
                <a:lnTo>
                  <a:pt x="4444709" y="308921"/>
                </a:lnTo>
                <a:lnTo>
                  <a:pt x="4403756" y="289420"/>
                </a:lnTo>
                <a:lnTo>
                  <a:pt x="4362475" y="270503"/>
                </a:lnTo>
                <a:lnTo>
                  <a:pt x="4320872" y="252176"/>
                </a:lnTo>
                <a:lnTo>
                  <a:pt x="4278951" y="234445"/>
                </a:lnTo>
                <a:lnTo>
                  <a:pt x="4236718" y="217315"/>
                </a:lnTo>
                <a:lnTo>
                  <a:pt x="4194179" y="200791"/>
                </a:lnTo>
                <a:lnTo>
                  <a:pt x="4151338" y="184879"/>
                </a:lnTo>
                <a:lnTo>
                  <a:pt x="4108202" y="169584"/>
                </a:lnTo>
                <a:lnTo>
                  <a:pt x="4064775" y="154911"/>
                </a:lnTo>
                <a:lnTo>
                  <a:pt x="4021063" y="140865"/>
                </a:lnTo>
                <a:lnTo>
                  <a:pt x="3977071" y="127453"/>
                </a:lnTo>
                <a:lnTo>
                  <a:pt x="3932804" y="114679"/>
                </a:lnTo>
                <a:lnTo>
                  <a:pt x="3888268" y="102548"/>
                </a:lnTo>
                <a:lnTo>
                  <a:pt x="3843469" y="91067"/>
                </a:lnTo>
                <a:lnTo>
                  <a:pt x="3798411" y="80240"/>
                </a:lnTo>
                <a:lnTo>
                  <a:pt x="3753100" y="70072"/>
                </a:lnTo>
                <a:lnTo>
                  <a:pt x="3707541" y="60570"/>
                </a:lnTo>
                <a:lnTo>
                  <a:pt x="3661740" y="51738"/>
                </a:lnTo>
                <a:lnTo>
                  <a:pt x="3615702" y="43583"/>
                </a:lnTo>
                <a:lnTo>
                  <a:pt x="3569432" y="36108"/>
                </a:lnTo>
                <a:lnTo>
                  <a:pt x="3522936" y="29319"/>
                </a:lnTo>
                <a:lnTo>
                  <a:pt x="3476219" y="23223"/>
                </a:lnTo>
                <a:lnTo>
                  <a:pt x="3429286" y="17824"/>
                </a:lnTo>
                <a:lnTo>
                  <a:pt x="3382143" y="13127"/>
                </a:lnTo>
                <a:lnTo>
                  <a:pt x="3334794" y="9138"/>
                </a:lnTo>
                <a:lnTo>
                  <a:pt x="3287247" y="5862"/>
                </a:lnTo>
                <a:lnTo>
                  <a:pt x="3239505" y="3305"/>
                </a:lnTo>
                <a:lnTo>
                  <a:pt x="3191574" y="1472"/>
                </a:lnTo>
                <a:lnTo>
                  <a:pt x="3143460" y="369"/>
                </a:lnTo>
                <a:lnTo>
                  <a:pt x="3095167" y="0"/>
                </a:lnTo>
                <a:close/>
              </a:path>
            </a:pathLst>
          </a:custGeom>
          <a:gradFill>
            <a:gsLst>
              <a:gs pos="13000">
                <a:schemeClr val="bg1"/>
              </a:gs>
              <a:gs pos="64000">
                <a:srgbClr val="F06427"/>
              </a:gs>
            </a:gsLst>
            <a:lin ang="7800000" scaled="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06934" y="649423"/>
            <a:ext cx="3764279" cy="17825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600"/>
              </a:lnSpc>
              <a:spcBef>
                <a:spcPts val="100"/>
              </a:spcBef>
            </a:pPr>
            <a:r>
              <a:rPr sz="4000" b="1" spc="-75" dirty="0">
                <a:solidFill>
                  <a:srgbClr val="000000"/>
                </a:solidFill>
              </a:rPr>
              <a:t>E</a:t>
            </a:r>
            <a:r>
              <a:rPr sz="4000" b="1" spc="-105" dirty="0">
                <a:solidFill>
                  <a:srgbClr val="000000"/>
                </a:solidFill>
              </a:rPr>
              <a:t>L</a:t>
            </a:r>
            <a:r>
              <a:rPr sz="4000" b="1" spc="-190" dirty="0">
                <a:solidFill>
                  <a:srgbClr val="000000"/>
                </a:solidFill>
              </a:rPr>
              <a:t> </a:t>
            </a:r>
            <a:r>
              <a:rPr sz="4000" b="1" spc="-150" dirty="0">
                <a:solidFill>
                  <a:srgbClr val="000000"/>
                </a:solidFill>
              </a:rPr>
              <a:t>C</a:t>
            </a:r>
            <a:r>
              <a:rPr sz="4000" b="1" spc="-70" dirty="0">
                <a:solidFill>
                  <a:srgbClr val="000000"/>
                </a:solidFill>
              </a:rPr>
              <a:t>AMBIO</a:t>
            </a:r>
            <a:endParaRPr sz="4000" b="1" dirty="0"/>
          </a:p>
          <a:p>
            <a:pPr marL="12700">
              <a:lnSpc>
                <a:spcPts val="4600"/>
              </a:lnSpc>
            </a:pPr>
            <a:r>
              <a:rPr sz="4000" b="1" spc="-65" dirty="0">
                <a:solidFill>
                  <a:srgbClr val="000000"/>
                </a:solidFill>
              </a:rPr>
              <a:t>SIGNIFI</a:t>
            </a:r>
            <a:r>
              <a:rPr sz="4000" b="1" spc="-180" dirty="0">
                <a:solidFill>
                  <a:srgbClr val="000000"/>
                </a:solidFill>
              </a:rPr>
              <a:t>C</a:t>
            </a:r>
            <a:r>
              <a:rPr sz="4000" b="1" spc="-310" dirty="0">
                <a:solidFill>
                  <a:srgbClr val="000000"/>
                </a:solidFill>
              </a:rPr>
              <a:t>A</a:t>
            </a:r>
            <a:r>
              <a:rPr sz="4000" b="1" spc="-60" dirty="0">
                <a:solidFill>
                  <a:srgbClr val="000000"/>
                </a:solidFill>
              </a:rPr>
              <a:t>TI</a:t>
            </a:r>
            <a:r>
              <a:rPr sz="4000" b="1" spc="-135" dirty="0">
                <a:solidFill>
                  <a:srgbClr val="000000"/>
                </a:solidFill>
              </a:rPr>
              <a:t>V</a:t>
            </a:r>
            <a:r>
              <a:rPr sz="4000" b="1" spc="-110" dirty="0">
                <a:solidFill>
                  <a:schemeClr val="tx1"/>
                </a:solidFill>
              </a:rPr>
              <a:t>O</a:t>
            </a:r>
            <a:r>
              <a:rPr lang="es-MX" sz="4000" b="1" spc="-110" dirty="0">
                <a:solidFill>
                  <a:schemeClr val="tx1"/>
                </a:solidFill>
              </a:rPr>
              <a:t> </a:t>
            </a:r>
            <a:r>
              <a:rPr lang="es-CL" sz="4000" spc="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s-CL" sz="4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4000" spc="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BUSCA:</a:t>
            </a:r>
            <a:endParaRPr sz="4000" b="1" dirty="0">
              <a:solidFill>
                <a:schemeClr val="tx1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0400" y="4008956"/>
            <a:ext cx="342709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Ampliar</a:t>
            </a:r>
            <a:r>
              <a:rPr sz="24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4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20" dirty="0">
                <a:latin typeface="Arial" panose="020B0604020202020204" pitchFamily="34" charset="0"/>
                <a:cs typeface="Arial" panose="020B0604020202020204" pitchFamily="34" charset="0"/>
              </a:rPr>
              <a:t>diversificar </a:t>
            </a:r>
            <a:r>
              <a:rPr sz="2400" b="1" spc="-114" dirty="0">
                <a:latin typeface="Arial" panose="020B0604020202020204" pitchFamily="34" charset="0"/>
                <a:cs typeface="Arial" panose="020B0604020202020204" pitchFamily="34" charset="0"/>
              </a:rPr>
              <a:t> nuest</a:t>
            </a:r>
            <a:r>
              <a:rPr sz="2400" b="1" spc="-16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400" b="1" spc="-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9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400" b="1" spc="-114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2400" b="1" spc="-7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sz="2400" b="1" spc="-8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400" b="1" spc="-114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2400" b="1" spc="-70" dirty="0">
                <a:latin typeface="Arial" panose="020B0604020202020204" pitchFamily="34" charset="0"/>
                <a:cs typeface="Arial" panose="020B0604020202020204" pitchFamily="34" charset="0"/>
              </a:rPr>
              <a:t>orm</a:t>
            </a:r>
            <a:r>
              <a:rPr sz="2400" b="1" spc="-8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400" b="1" spc="-60" dirty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sz="2400" b="1" spc="-11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2400" b="1" spc="-45" dirty="0">
                <a:latin typeface="Arial" panose="020B0604020202020204" pitchFamily="34" charset="0"/>
                <a:cs typeface="Arial" panose="020B0604020202020204" pitchFamily="34" charset="0"/>
              </a:rPr>
              <a:t>a 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y enriquecer el </a:t>
            </a:r>
            <a:r>
              <a:rPr sz="2400" spc="-70" dirty="0">
                <a:latin typeface="Arial" panose="020B0604020202020204" pitchFamily="34" charset="0"/>
                <a:cs typeface="Arial" panose="020B0604020202020204" pitchFamily="34" charset="0"/>
              </a:rPr>
              <a:t>proyecto </a:t>
            </a:r>
            <a:r>
              <a:rPr sz="2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0" dirty="0">
                <a:latin typeface="Arial" panose="020B0604020202020204" pitchFamily="34" charset="0"/>
                <a:cs typeface="Arial" panose="020B0604020202020204" pitchFamily="34" charset="0"/>
              </a:rPr>
              <a:t>académic</a:t>
            </a:r>
            <a:r>
              <a:rPr sz="2400" spc="-7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45" dirty="0">
                <a:latin typeface="Arial" panose="020B0604020202020204" pitchFamily="34" charset="0"/>
                <a:cs typeface="Arial" panose="020B0604020202020204" pitchFamily="34" charset="0"/>
              </a:rPr>
              <a:t>ingenierías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79852" y="4015357"/>
            <a:ext cx="25800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Ampliar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sz="2400" b="1" spc="-75" dirty="0">
                <a:latin typeface="Arial" panose="020B0604020202020204" pitchFamily="34" charset="0"/>
                <a:cs typeface="Arial" panose="020B0604020202020204" pitchFamily="34" charset="0"/>
              </a:rPr>
              <a:t>mejorar </a:t>
            </a:r>
            <a:r>
              <a:rPr sz="2400" b="1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2400" b="1" spc="-4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400" b="1" spc="-114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2400" b="1" spc="-114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aestru</a:t>
            </a:r>
            <a:r>
              <a:rPr sz="2400" b="1" spc="-9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400" b="1" spc="-70" dirty="0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sz="2400" b="1" spc="-11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b="1" spc="-55" dirty="0"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nuevo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758842" y="6574458"/>
            <a:ext cx="314960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Asegurar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75" dirty="0">
                <a:latin typeface="Arial" panose="020B0604020202020204" pitchFamily="34" charset="0"/>
                <a:cs typeface="Arial" panose="020B0604020202020204" pitchFamily="34" charset="0"/>
              </a:rPr>
              <a:t>sustentabilidad </a:t>
            </a:r>
            <a:r>
              <a:rPr sz="2400" b="1" spc="-70" dirty="0">
                <a:latin typeface="Arial" panose="020B0604020202020204" pitchFamily="34" charset="0"/>
                <a:cs typeface="Arial" panose="020B0604020202020204" pitchFamily="34" charset="0"/>
              </a:rPr>
              <a:t> financie</a:t>
            </a:r>
            <a:r>
              <a:rPr sz="2400" b="1" spc="-114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del p</a:t>
            </a:r>
            <a:r>
              <a:rPr sz="2400" spc="-7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oy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400" spc="-5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 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universitario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7716" y="6574458"/>
            <a:ext cx="3491229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Actualizar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perfeccionar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capacidades </a:t>
            </a:r>
            <a:r>
              <a:rPr sz="2400" b="1" spc="-60" dirty="0">
                <a:latin typeface="Arial" panose="020B0604020202020204" pitchFamily="34" charset="0"/>
                <a:cs typeface="Arial" panose="020B0604020202020204" pitchFamily="34" charset="0"/>
              </a:rPr>
              <a:t>académicas  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400" b="1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b="1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37324" y="4015357"/>
            <a:ext cx="34988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Fortalecer</a:t>
            </a:r>
            <a:r>
              <a:rPr sz="2400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400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70" dirty="0">
                <a:latin typeface="Arial" panose="020B0604020202020204" pitchFamily="34" charset="0"/>
                <a:cs typeface="Arial" panose="020B0604020202020204" pitchFamily="34" charset="0"/>
              </a:rPr>
              <a:t>convivencia, </a:t>
            </a:r>
            <a:r>
              <a:rPr sz="2400" b="1" spc="-6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participación y equidad </a:t>
            </a:r>
            <a:r>
              <a:rPr sz="2400" b="1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género.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931858" y="6574458"/>
            <a:ext cx="24517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Profundizar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nuestra </a:t>
            </a:r>
            <a:r>
              <a:rPr sz="2400" b="1" spc="-70" dirty="0">
                <a:latin typeface="Arial" panose="020B0604020202020204" pitchFamily="34" charset="0"/>
                <a:cs typeface="Arial" panose="020B0604020202020204" pitchFamily="34" charset="0"/>
              </a:rPr>
              <a:t>identidad </a:t>
            </a:r>
            <a:r>
              <a:rPr sz="2400" b="1" spc="-6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sz="2400" b="1" spc="-7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sz="2400" b="1" spc="-10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sz="2400" b="1" spc="-9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400" b="1" spc="-114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er jesui</a:t>
            </a:r>
            <a:r>
              <a:rPr sz="2400" b="1" spc="-9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400" b="1" spc="-6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F71E565-D35E-9CD1-D8B4-8B91B36ACF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70" y="470954"/>
            <a:ext cx="10564830" cy="8583092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876800"/>
            <a:ext cx="6524434" cy="48767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6934" y="5840436"/>
            <a:ext cx="6143166" cy="294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600"/>
              </a:lnSpc>
              <a:spcBef>
                <a:spcPts val="100"/>
              </a:spcBef>
            </a:pPr>
            <a:r>
              <a:rPr sz="4000" spc="2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40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ESE</a:t>
            </a:r>
            <a:r>
              <a:rPr lang="es-MX" sz="4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MX" sz="4000" spc="4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CONTEX</a:t>
            </a:r>
            <a:r>
              <a:rPr sz="4000" spc="-4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4000" spc="-14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4000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PRIMERO</a:t>
            </a:r>
            <a:r>
              <a:rPr lang="es-MX" sz="4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70" dirty="0">
                <a:latin typeface="Arial" panose="020B0604020202020204" pitchFamily="34" charset="0"/>
                <a:cs typeface="Arial" panose="020B0604020202020204" pitchFamily="34" charset="0"/>
              </a:rPr>
              <a:t>CONFIRMAMOS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79705">
              <a:lnSpc>
                <a:spcPts val="4400"/>
              </a:lnSpc>
              <a:spcBef>
                <a:spcPts val="280"/>
              </a:spcBef>
            </a:pPr>
            <a:r>
              <a:rPr sz="4000" b="1" spc="-80" dirty="0">
                <a:latin typeface="Arial" panose="020B0604020202020204" pitchFamily="34" charset="0"/>
                <a:cs typeface="Arial" panose="020B0604020202020204" pitchFamily="34" charset="0"/>
              </a:rPr>
              <a:t>NUESTROS</a:t>
            </a:r>
            <a:r>
              <a:rPr sz="4000" b="1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75" dirty="0">
                <a:latin typeface="Arial" panose="020B0604020202020204" pitchFamily="34" charset="0"/>
                <a:cs typeface="Arial" panose="020B0604020202020204" pitchFamily="34" charset="0"/>
              </a:rPr>
              <a:t>RASGOS </a:t>
            </a:r>
            <a:r>
              <a:rPr sz="4000" b="1" spc="-1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100" dirty="0">
                <a:latin typeface="Arial" panose="020B0604020202020204" pitchFamily="34" charset="0"/>
                <a:cs typeface="Arial" panose="020B0604020202020204" pitchFamily="34" charset="0"/>
              </a:rPr>
              <a:t>IDENTITARIOS.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42625" y="6171744"/>
            <a:ext cx="5067935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60"/>
              </a:lnSpc>
              <a:spcBef>
                <a:spcPts val="100"/>
              </a:spcBef>
            </a:pP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ts val="3120"/>
              </a:lnSpc>
              <a:spcBef>
                <a:spcPts val="60"/>
              </a:spcBef>
            </a:pPr>
            <a:r>
              <a:rPr sz="2600" spc="15" dirty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sz="26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15" dirty="0">
                <a:latin typeface="Arial" panose="020B0604020202020204" pitchFamily="34" charset="0"/>
                <a:cs typeface="Arial" panose="020B0604020202020204" pitchFamily="34" charset="0"/>
              </a:rPr>
              <a:t>universidad</a:t>
            </a:r>
            <a:r>
              <a:rPr sz="26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15" dirty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sz="26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65" dirty="0">
                <a:latin typeface="Arial" panose="020B0604020202020204" pitchFamily="34" charset="0"/>
                <a:cs typeface="Arial" panose="020B0604020202020204" pitchFamily="34" charset="0"/>
              </a:rPr>
              <a:t>promueve</a:t>
            </a:r>
            <a:r>
              <a:rPr sz="26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50" dirty="0"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sz="26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55" dirty="0">
                <a:latin typeface="Arial" panose="020B0604020202020204" pitchFamily="34" charset="0"/>
                <a:cs typeface="Arial" panose="020B0604020202020204" pitchFamily="34" charset="0"/>
              </a:rPr>
              <a:t>perspectiva</a:t>
            </a:r>
            <a:r>
              <a:rPr sz="26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60" dirty="0">
                <a:latin typeface="Arial" panose="020B0604020202020204" pitchFamily="34" charset="0"/>
                <a:cs typeface="Arial" panose="020B0604020202020204" pitchFamily="34" charset="0"/>
              </a:rPr>
              <a:t>interdisciplinar</a:t>
            </a:r>
            <a:r>
              <a:rPr sz="26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75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6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50" dirty="0">
                <a:latin typeface="Arial" panose="020B0604020202020204" pitchFamily="34" charset="0"/>
                <a:cs typeface="Arial" panose="020B0604020202020204" pitchFamily="34" charset="0"/>
              </a:rPr>
              <a:t>desde </a:t>
            </a:r>
            <a:r>
              <a:rPr sz="2600" b="1" spc="-7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60" dirty="0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sz="26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55" dirty="0">
                <a:latin typeface="Arial" panose="020B0604020202020204" pitchFamily="34" charset="0"/>
                <a:cs typeface="Arial" panose="020B0604020202020204" pitchFamily="34" charset="0"/>
              </a:rPr>
              <a:t>sello</a:t>
            </a:r>
            <a:r>
              <a:rPr sz="26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45" dirty="0">
                <a:latin typeface="Arial" panose="020B0604020202020204" pitchFamily="34" charset="0"/>
                <a:cs typeface="Arial" panose="020B0604020202020204" pitchFamily="34" charset="0"/>
              </a:rPr>
              <a:t>humanista,</a:t>
            </a:r>
            <a:r>
              <a:rPr sz="2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15" dirty="0">
                <a:latin typeface="Arial" panose="020B0604020202020204" pitchFamily="34" charset="0"/>
                <a:cs typeface="Arial" panose="020B0604020202020204" pitchFamily="34" charset="0"/>
              </a:rPr>
              <a:t>contribuye</a:t>
            </a:r>
            <a:r>
              <a:rPr sz="26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6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25" dirty="0"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sz="2600" spc="-6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20" dirty="0">
                <a:latin typeface="Arial" panose="020B0604020202020204" pitchFamily="34" charset="0"/>
                <a:cs typeface="Arial" panose="020B0604020202020204" pitchFamily="34" charset="0"/>
              </a:rPr>
              <a:t>sociedad</a:t>
            </a:r>
            <a:r>
              <a:rPr sz="26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15" dirty="0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sz="26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55" dirty="0">
                <a:latin typeface="Arial" panose="020B0604020202020204" pitchFamily="34" charset="0"/>
                <a:cs typeface="Arial" panose="020B0604020202020204" pitchFamily="34" charset="0"/>
              </a:rPr>
              <a:t>justa,</a:t>
            </a:r>
            <a:r>
              <a:rPr sz="2600" b="1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solidaria</a:t>
            </a:r>
            <a:r>
              <a:rPr lang="es-MX" sz="26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7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600" b="1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50" dirty="0">
                <a:latin typeface="Arial" panose="020B0604020202020204" pitchFamily="34" charset="0"/>
                <a:cs typeface="Arial" panose="020B0604020202020204" pitchFamily="34" charset="0"/>
              </a:rPr>
              <a:t>inclusiva.</a:t>
            </a:r>
            <a:endParaRPr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33566" y="6618783"/>
            <a:ext cx="4140734" cy="2013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6715">
              <a:lnSpc>
                <a:spcPct val="100000"/>
              </a:lnSpc>
              <a:spcBef>
                <a:spcPts val="100"/>
              </a:spcBef>
            </a:pPr>
            <a:r>
              <a:rPr sz="2600" spc="30" dirty="0"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sz="26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35" dirty="0">
                <a:latin typeface="Arial" panose="020B0604020202020204" pitchFamily="34" charset="0"/>
                <a:cs typeface="Arial" panose="020B0604020202020204" pitchFamily="34" charset="0"/>
              </a:rPr>
              <a:t>reconocida</a:t>
            </a:r>
            <a:r>
              <a:rPr sz="26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50" dirty="0">
                <a:latin typeface="Arial" panose="020B0604020202020204" pitchFamily="34" charset="0"/>
                <a:cs typeface="Arial" panose="020B0604020202020204" pitchFamily="34" charset="0"/>
              </a:rPr>
              <a:t>nacional </a:t>
            </a:r>
            <a:r>
              <a:rPr sz="2600" spc="-6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6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35" dirty="0">
                <a:latin typeface="Arial" panose="020B0604020202020204" pitchFamily="34" charset="0"/>
                <a:cs typeface="Arial" panose="020B0604020202020204" pitchFamily="34" charset="0"/>
              </a:rPr>
              <a:t>internacionalmente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sz="2600" spc="35" dirty="0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sz="26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30" dirty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sz="26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40" dirty="0">
                <a:latin typeface="Arial" panose="020B0604020202020204" pitchFamily="34" charset="0"/>
                <a:cs typeface="Arial" panose="020B0604020202020204" pitchFamily="34" charset="0"/>
              </a:rPr>
              <a:t>universidad</a:t>
            </a:r>
            <a:r>
              <a:rPr sz="26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5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26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40" dirty="0">
                <a:latin typeface="Arial" panose="020B0604020202020204" pitchFamily="34" charset="0"/>
                <a:cs typeface="Arial" panose="020B0604020202020204" pitchFamily="34" charset="0"/>
              </a:rPr>
              <a:t>excelencia,</a:t>
            </a:r>
            <a:r>
              <a:rPr sz="2600" b="1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65" dirty="0">
                <a:latin typeface="Arial" panose="020B0604020202020204" pitchFamily="34" charset="0"/>
                <a:cs typeface="Arial" panose="020B0604020202020204" pitchFamily="34" charset="0"/>
              </a:rPr>
              <a:t>referente</a:t>
            </a:r>
            <a:r>
              <a:rPr sz="2600" b="1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25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sz="2600"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75" dirty="0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2600" b="1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75" dirty="0">
                <a:latin typeface="Arial" panose="020B0604020202020204" pitchFamily="34" charset="0"/>
                <a:cs typeface="Arial" panose="020B0604020202020204" pitchFamily="34" charset="0"/>
              </a:rPr>
              <a:t>disciplinas</a:t>
            </a:r>
            <a:r>
              <a:rPr sz="2600" b="1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75" dirty="0">
                <a:latin typeface="Arial" panose="020B0604020202020204" pitchFamily="34" charset="0"/>
                <a:cs typeface="Arial" panose="020B0604020202020204" pitchFamily="34" charset="0"/>
              </a:rPr>
              <a:t>que cultiva.</a:t>
            </a:r>
            <a:endParaRPr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4" y="7449144"/>
            <a:ext cx="4556766" cy="11926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600"/>
              </a:lnSpc>
              <a:spcBef>
                <a:spcPts val="100"/>
              </a:spcBef>
              <a:tabLst>
                <a:tab pos="438784" algn="l"/>
              </a:tabLst>
            </a:pP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Y	</a:t>
            </a:r>
            <a:r>
              <a:rPr sz="4000" spc="2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40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600"/>
              </a:lnSpc>
            </a:pPr>
            <a:r>
              <a:rPr sz="4000" spc="-4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</a:t>
            </a:r>
            <a:r>
              <a:rPr sz="400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4000" spc="-19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-4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400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4000" spc="-229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-4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COMÚN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44700" y="2051514"/>
            <a:ext cx="145415" cy="5180965"/>
            <a:chOff x="2625505" y="2051514"/>
            <a:chExt cx="145415" cy="5180965"/>
          </a:xfrm>
        </p:grpSpPr>
        <p:sp>
          <p:nvSpPr>
            <p:cNvPr id="6" name="object 6"/>
            <p:cNvSpPr/>
            <p:nvPr/>
          </p:nvSpPr>
          <p:spPr>
            <a:xfrm>
              <a:off x="2698182" y="2064214"/>
              <a:ext cx="1270" cy="5155565"/>
            </a:xfrm>
            <a:custGeom>
              <a:avLst/>
              <a:gdLst/>
              <a:ahLst/>
              <a:cxnLst/>
              <a:rect l="l" t="t" r="r" b="b"/>
              <a:pathLst>
                <a:path w="1269" h="5155565">
                  <a:moveTo>
                    <a:pt x="685" y="0"/>
                  </a:moveTo>
                  <a:lnTo>
                    <a:pt x="0" y="5155438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38205" y="7155135"/>
              <a:ext cx="120014" cy="64769"/>
            </a:xfrm>
            <a:custGeom>
              <a:avLst/>
              <a:gdLst/>
              <a:ahLst/>
              <a:cxnLst/>
              <a:rect l="l" t="t" r="r" b="b"/>
              <a:pathLst>
                <a:path w="120014" h="64770">
                  <a:moveTo>
                    <a:pt x="119976" y="12"/>
                  </a:moveTo>
                  <a:lnTo>
                    <a:pt x="59982" y="64528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133704" y="1413256"/>
            <a:ext cx="3989466" cy="2013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600" spc="20" dirty="0">
                <a:latin typeface="Arial" panose="020B0604020202020204" pitchFamily="34" charset="0"/>
                <a:cs typeface="Arial" panose="020B0604020202020204" pitchFamily="34" charset="0"/>
              </a:rPr>
              <a:t>Somos</a:t>
            </a:r>
            <a:r>
              <a:rPr sz="26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55" dirty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sz="26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50" dirty="0">
                <a:latin typeface="Arial" panose="020B0604020202020204" pitchFamily="34" charset="0"/>
                <a:cs typeface="Arial" panose="020B0604020202020204" pitchFamily="34" charset="0"/>
              </a:rPr>
              <a:t>universidad </a:t>
            </a:r>
            <a:r>
              <a:rPr sz="26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55" dirty="0">
                <a:latin typeface="Arial" panose="020B0604020202020204" pitchFamily="34" charset="0"/>
                <a:cs typeface="Arial" panose="020B0604020202020204" pitchFamily="34" charset="0"/>
              </a:rPr>
              <a:t>jesuita,</a:t>
            </a:r>
            <a:r>
              <a:rPr sz="2600" b="1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55"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26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50" dirty="0">
                <a:latin typeface="Arial" panose="020B0604020202020204" pitchFamily="34" charset="0"/>
                <a:cs typeface="Arial" panose="020B0604020202020204" pitchFamily="34" charset="0"/>
              </a:rPr>
              <a:t>vocación </a:t>
            </a:r>
            <a:r>
              <a:rPr sz="26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50" dirty="0">
                <a:latin typeface="Arial" panose="020B0604020202020204" pitchFamily="34" charset="0"/>
                <a:cs typeface="Arial" panose="020B0604020202020204" pitchFamily="34" charset="0"/>
              </a:rPr>
              <a:t>pública,</a:t>
            </a:r>
            <a:r>
              <a:rPr sz="26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5" dirty="0">
                <a:latin typeface="Arial" panose="020B0604020202020204" pitchFamily="34" charset="0"/>
                <a:cs typeface="Arial" panose="020B0604020202020204" pitchFamily="34" charset="0"/>
              </a:rPr>
              <a:t>integrada</a:t>
            </a:r>
            <a:r>
              <a:rPr sz="26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25" dirty="0"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sz="2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20" dirty="0">
                <a:latin typeface="Arial" panose="020B0604020202020204" pitchFamily="34" charset="0"/>
                <a:cs typeface="Arial" panose="020B0604020202020204" pitchFamily="34" charset="0"/>
              </a:rPr>
              <a:t>comunidades</a:t>
            </a:r>
            <a:r>
              <a:rPr sz="2600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25" dirty="0">
                <a:latin typeface="Arial" panose="020B0604020202020204" pitchFamily="34" charset="0"/>
                <a:cs typeface="Arial" panose="020B0604020202020204" pitchFamily="34" charset="0"/>
              </a:rPr>
              <a:t>académicas </a:t>
            </a:r>
            <a:r>
              <a:rPr sz="2600" spc="-6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1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6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20" dirty="0">
                <a:latin typeface="Arial" panose="020B0604020202020204" pitchFamily="34" charset="0"/>
                <a:cs typeface="Arial" panose="020B0604020202020204" pitchFamily="34" charset="0"/>
              </a:rPr>
              <a:t>excelencia.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49026" y="1413256"/>
            <a:ext cx="5832475" cy="287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sz="2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10" dirty="0">
                <a:latin typeface="Arial" panose="020B0604020202020204" pitchFamily="34" charset="0"/>
                <a:cs typeface="Arial" panose="020B0604020202020204" pitchFamily="34" charset="0"/>
              </a:rPr>
              <a:t>universidad</a:t>
            </a:r>
            <a:r>
              <a:rPr sz="26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sz="2600" b="1" spc="-85" dirty="0">
                <a:latin typeface="Arial" panose="020B0604020202020204" pitchFamily="34" charset="0"/>
                <a:cs typeface="Arial" panose="020B0604020202020204" pitchFamily="34" charset="0"/>
              </a:rPr>
              <a:t>forma</a:t>
            </a:r>
            <a:r>
              <a:rPr sz="2600" b="1" spc="-75" dirty="0">
                <a:latin typeface="Arial" panose="020B0604020202020204" pitchFamily="34" charset="0"/>
                <a:cs typeface="Arial" panose="020B0604020202020204" pitchFamily="34" charset="0"/>
              </a:rPr>
              <a:t> a las </a:t>
            </a:r>
            <a:r>
              <a:rPr sz="2600" b="1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80" dirty="0"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2600" b="1" spc="-9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600" b="1" spc="-75" dirty="0">
                <a:latin typeface="Arial" panose="020B0604020202020204" pitchFamily="34" charset="0"/>
                <a:cs typeface="Arial" panose="020B0604020202020204" pitchFamily="34" charset="0"/>
              </a:rPr>
              <a:t>sonas </a:t>
            </a:r>
            <a:r>
              <a:rPr sz="2600" b="1" spc="-5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600" b="1" spc="-130" dirty="0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sz="2600" b="1" spc="-80" dirty="0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sz="2600" b="1" spc="-114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600" b="1" spc="-70" dirty="0">
                <a:latin typeface="Arial" panose="020B0604020202020204" pitchFamily="34" charset="0"/>
                <a:cs typeface="Arial" panose="020B0604020202020204" pitchFamily="34" charset="0"/>
              </a:rPr>
              <a:t>alme</a:t>
            </a:r>
            <a:r>
              <a:rPr sz="2600" b="1" spc="-10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600" b="1" spc="-13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600" b="1" spc="-10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600" b="1" spc="-7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600" b="1" spc="-1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75" dirty="0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sz="2600" b="1" spc="-11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600" b="1" spc="-50" dirty="0">
                <a:latin typeface="Arial" panose="020B0604020202020204" pitchFamily="34" charset="0"/>
                <a:cs typeface="Arial" panose="020B0604020202020204" pitchFamily="34" charset="0"/>
              </a:rPr>
              <a:t>a  </a:t>
            </a:r>
            <a:r>
              <a:rPr sz="2600" b="1" spc="-80" dirty="0">
                <a:latin typeface="Arial" panose="020B0604020202020204" pitchFamily="34" charset="0"/>
                <a:cs typeface="Arial" panose="020B0604020202020204" pitchFamily="34" charset="0"/>
              </a:rPr>
              <a:t>conocimiento</a:t>
            </a:r>
            <a:r>
              <a:rPr sz="2600" b="1" spc="-75" dirty="0"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  <a:r>
              <a:rPr sz="2600" b="1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75" dirty="0">
                <a:latin typeface="Arial" panose="020B0604020202020204" pitchFamily="34" charset="0"/>
                <a:cs typeface="Arial" panose="020B0604020202020204" pitchFamily="34" charset="0"/>
              </a:rPr>
              <a:t>calidad y</a:t>
            </a:r>
            <a:r>
              <a:rPr sz="2600" b="1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75" dirty="0">
                <a:latin typeface="Arial" panose="020B0604020202020204" pitchFamily="34" charset="0"/>
                <a:cs typeface="Arial" panose="020B0604020202020204" pitchFamily="34" charset="0"/>
              </a:rPr>
              <a:t>se vincula </a:t>
            </a:r>
            <a:r>
              <a:rPr sz="2600" b="1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b="1" spc="-85" dirty="0">
                <a:latin typeface="Arial" panose="020B0604020202020204" pitchFamily="34" charset="0"/>
                <a:cs typeface="Arial" panose="020B0604020202020204" pitchFamily="34" charset="0"/>
              </a:rPr>
              <a:t>colaborativamente </a:t>
            </a:r>
            <a:r>
              <a:rPr sz="2600" b="1" spc="-75" dirty="0">
                <a:latin typeface="Arial" panose="020B0604020202020204" pitchFamily="34" charset="0"/>
                <a:cs typeface="Arial" panose="020B0604020202020204" pitchFamily="34" charset="0"/>
              </a:rPr>
              <a:t>con el </a:t>
            </a:r>
            <a:r>
              <a:rPr sz="2600" b="1" spc="-85" dirty="0">
                <a:latin typeface="Arial" panose="020B0604020202020204" pitchFamily="34" charset="0"/>
                <a:cs typeface="Arial" panose="020B0604020202020204" pitchFamily="34" charset="0"/>
              </a:rPr>
              <a:t>entorno </a:t>
            </a:r>
            <a:r>
              <a:rPr sz="2600" spc="-15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sz="2600" spc="-6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spc="-5" dirty="0">
                <a:latin typeface="Arial" panose="020B0604020202020204" pitchFamily="34" charset="0"/>
                <a:cs typeface="Arial" panose="020B0604020202020204" pitchFamily="34" charset="0"/>
              </a:rPr>
              <a:t>contribuir </a:t>
            </a:r>
            <a:r>
              <a:rPr sz="2600" dirty="0">
                <a:latin typeface="Arial" panose="020B0604020202020204" pitchFamily="34" charset="0"/>
                <a:cs typeface="Arial" panose="020B0604020202020204" pitchFamily="34" charset="0"/>
              </a:rPr>
              <a:t>a la </a:t>
            </a:r>
            <a:r>
              <a:rPr sz="2600" spc="-10" dirty="0">
                <a:latin typeface="Arial" panose="020B0604020202020204" pitchFamily="34" charset="0"/>
                <a:cs typeface="Arial" panose="020B0604020202020204" pitchFamily="34" charset="0"/>
              </a:rPr>
              <a:t>comprensión </a:t>
            </a:r>
            <a:r>
              <a:rPr sz="26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sz="2600" spc="-10" dirty="0">
                <a:latin typeface="Arial" panose="020B0604020202020204" pitchFamily="34" charset="0"/>
                <a:cs typeface="Arial" panose="020B0604020202020204" pitchFamily="34" charset="0"/>
              </a:rPr>
              <a:t>resolución </a:t>
            </a:r>
            <a:r>
              <a:rPr sz="2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2600" spc="-5" dirty="0">
                <a:latin typeface="Arial" panose="020B0604020202020204" pitchFamily="34" charset="0"/>
                <a:cs typeface="Arial" panose="020B0604020202020204" pitchFamily="34" charset="0"/>
              </a:rPr>
              <a:t> desafíos </a:t>
            </a:r>
            <a:r>
              <a:rPr sz="260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00" dirty="0">
                <a:latin typeface="Arial" panose="020B0604020202020204" pitchFamily="34" charset="0"/>
                <a:cs typeface="Arial" panose="020B0604020202020204" pitchFamily="34" charset="0"/>
              </a:rPr>
              <a:t>sociedad.</a:t>
            </a: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06934" y="649423"/>
            <a:ext cx="4084496" cy="11938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4400"/>
              </a:lnSpc>
              <a:spcBef>
                <a:spcPts val="580"/>
              </a:spcBef>
            </a:pPr>
            <a:r>
              <a:rPr sz="4000" spc="20" dirty="0">
                <a:solidFill>
                  <a:srgbClr val="000000"/>
                </a:solidFill>
              </a:rPr>
              <a:t>EN</a:t>
            </a:r>
            <a:r>
              <a:rPr sz="4000" spc="-10" dirty="0">
                <a:solidFill>
                  <a:srgbClr val="000000"/>
                </a:solidFill>
              </a:rPr>
              <a:t> </a:t>
            </a:r>
            <a:r>
              <a:rPr sz="4000" spc="25" dirty="0">
                <a:solidFill>
                  <a:srgbClr val="000000"/>
                </a:solidFill>
              </a:rPr>
              <a:t>UNA</a:t>
            </a:r>
            <a:r>
              <a:rPr sz="4000" spc="-5" dirty="0">
                <a:solidFill>
                  <a:srgbClr val="000000"/>
                </a:solidFill>
              </a:rPr>
              <a:t> </a:t>
            </a:r>
            <a:r>
              <a:rPr sz="4000" spc="40" dirty="0"/>
              <a:t>MISIÓN  </a:t>
            </a:r>
            <a:r>
              <a:rPr sz="4000" dirty="0"/>
              <a:t>COMPARTIDA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244B1012-3137-F466-A5EA-DCED02DD7B07}"/>
              </a:ext>
            </a:extLst>
          </p:cNvPr>
          <p:cNvCxnSpPr>
            <a:cxnSpLocks/>
          </p:cNvCxnSpPr>
          <p:nvPr/>
        </p:nvCxnSpPr>
        <p:spPr>
          <a:xfrm>
            <a:off x="10883900" y="6324600"/>
            <a:ext cx="192685" cy="210281"/>
          </a:xfrm>
          <a:prstGeom prst="straightConnector1">
            <a:avLst/>
          </a:prstGeom>
          <a:ln w="28575">
            <a:solidFill>
              <a:srgbClr val="00FF7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BC6C464-B7B4-AD5F-6754-E9817F4E88CE}"/>
              </a:ext>
            </a:extLst>
          </p:cNvPr>
          <p:cNvCxnSpPr>
            <a:cxnSpLocks/>
          </p:cNvCxnSpPr>
          <p:nvPr/>
        </p:nvCxnSpPr>
        <p:spPr>
          <a:xfrm flipV="1">
            <a:off x="10883900" y="3962400"/>
            <a:ext cx="212335" cy="215915"/>
          </a:xfrm>
          <a:prstGeom prst="straightConnector1">
            <a:avLst/>
          </a:prstGeom>
          <a:ln w="28575">
            <a:solidFill>
              <a:srgbClr val="00FF7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42625" y="308903"/>
            <a:ext cx="55880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dirty="0">
                <a:solidFill>
                  <a:srgbClr val="000000"/>
                </a:solidFill>
              </a:rPr>
              <a:t>1</a:t>
            </a:r>
            <a:endParaRPr sz="12000" dirty="0"/>
          </a:p>
        </p:txBody>
      </p:sp>
      <p:sp>
        <p:nvSpPr>
          <p:cNvPr id="3" name="object 3"/>
          <p:cNvSpPr txBox="1"/>
          <p:nvPr/>
        </p:nvSpPr>
        <p:spPr>
          <a:xfrm>
            <a:off x="10842624" y="2147861"/>
            <a:ext cx="244982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participación </a:t>
            </a:r>
            <a:r>
              <a:rPr sz="2400" spc="-6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4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comunidad </a:t>
            </a:r>
            <a:r>
              <a:rPr sz="2400" spc="-6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universitaria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6934" y="649423"/>
            <a:ext cx="4390566" cy="2885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600"/>
              </a:lnSpc>
              <a:spcBef>
                <a:spcPts val="100"/>
              </a:spcBef>
            </a:pPr>
            <a:r>
              <a:rPr sz="4000" spc="15" dirty="0">
                <a:latin typeface="Arial" panose="020B0604020202020204" pitchFamily="34" charset="0"/>
                <a:cs typeface="Arial" panose="020B0604020202020204" pitchFamily="34" charset="0"/>
              </a:rPr>
              <a:t>JUNTO</a:t>
            </a:r>
            <a:r>
              <a:rPr sz="40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ts val="4400"/>
              </a:lnSpc>
              <a:spcBef>
                <a:spcPts val="280"/>
              </a:spcBef>
              <a:tabLst>
                <a:tab pos="2445385" algn="l"/>
              </a:tabLst>
            </a:pP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LLE</a:t>
            </a:r>
            <a:r>
              <a:rPr sz="4000" spc="-12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A	</a:t>
            </a:r>
            <a:r>
              <a:rPr sz="4000" spc="-4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ABO  </a:t>
            </a:r>
            <a:r>
              <a:rPr sz="4000" spc="-40" dirty="0">
                <a:latin typeface="Arial" panose="020B0604020202020204" pitchFamily="34" charset="0"/>
                <a:cs typeface="Arial" panose="020B0604020202020204" pitchFamily="34" charset="0"/>
              </a:rPr>
              <a:t>ESTA</a:t>
            </a:r>
            <a:r>
              <a:rPr sz="40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MISIÓN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120"/>
              </a:lnSpc>
              <a:tabLst>
                <a:tab pos="438784" algn="l"/>
              </a:tabLst>
            </a:pP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Y	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600"/>
              </a:lnSpc>
            </a:pPr>
            <a:r>
              <a:rPr sz="4000" spc="35" dirty="0">
                <a:latin typeface="Arial" panose="020B0604020202020204" pitchFamily="34" charset="0"/>
                <a:cs typeface="Arial" panose="020B0604020202020204" pitchFamily="34" charset="0"/>
              </a:rPr>
              <a:t>INSTITUCIONAL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6934" y="4002223"/>
            <a:ext cx="5838366" cy="2895664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1290320">
              <a:lnSpc>
                <a:spcPts val="4400"/>
              </a:lnSpc>
              <a:spcBef>
                <a:spcPts val="580"/>
              </a:spcBef>
            </a:pPr>
            <a:r>
              <a:rPr sz="4000" spc="6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4000" spc="-3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3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</a:t>
            </a:r>
            <a:r>
              <a:rPr sz="4000" spc="4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3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ABORDARÁ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ts val="4400"/>
              </a:lnSpc>
              <a:tabLst>
                <a:tab pos="1434465" algn="l"/>
              </a:tabLst>
            </a:pPr>
            <a:r>
              <a:rPr sz="4000" spc="4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</a:t>
            </a:r>
            <a:r>
              <a:rPr sz="400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4000" spc="4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</a:t>
            </a:r>
            <a:r>
              <a:rPr sz="400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4000" spc="4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ALMENTE  </a:t>
            </a:r>
            <a:r>
              <a:rPr sz="4000" spc="3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TRES	</a:t>
            </a:r>
            <a:r>
              <a:rPr sz="4000" spc="1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IMPORTANTES </a:t>
            </a:r>
            <a:r>
              <a:rPr sz="4000" spc="15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25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DESAFÍOS: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42625" y="3445100"/>
            <a:ext cx="1912245" cy="26109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12700" marR="5080">
              <a:lnSpc>
                <a:spcPct val="100000"/>
              </a:lnSpc>
              <a:spcBef>
                <a:spcPts val="8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400" spc="-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equidad </a:t>
            </a:r>
            <a:r>
              <a:rPr sz="2400" spc="-6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género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42624" y="6281418"/>
            <a:ext cx="2708275" cy="26109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12700" marR="5080">
              <a:lnSpc>
                <a:spcPct val="100000"/>
              </a:lnSpc>
              <a:spcBef>
                <a:spcPts val="8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400" spc="-1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sustentabilidad </a:t>
            </a:r>
            <a:r>
              <a:rPr sz="2400" spc="-6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medioambiental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3452" y="6437329"/>
            <a:ext cx="1631571" cy="262968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26284" y="4110761"/>
            <a:ext cx="1912245" cy="166773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73795" y="1339559"/>
            <a:ext cx="1250891" cy="175098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6934" y="637540"/>
            <a:ext cx="4739816" cy="3447098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4400"/>
              </a:lnSpc>
              <a:spcBef>
                <a:spcPts val="580"/>
              </a:spcBef>
              <a:tabLst>
                <a:tab pos="1241425" algn="l"/>
                <a:tab pos="1657985" algn="l"/>
              </a:tabLst>
            </a:pP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CONFIRMAMOS </a:t>
            </a:r>
            <a:r>
              <a:rPr sz="40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40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CONTRIBUIR  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25" dirty="0">
                <a:latin typeface="Arial" panose="020B0604020202020204" pitchFamily="34" charset="0"/>
                <a:cs typeface="Arial" panose="020B0604020202020204" pitchFamily="34" charset="0"/>
              </a:rPr>
              <a:t>UNA	</a:t>
            </a:r>
            <a:r>
              <a:rPr sz="4000" spc="30" dirty="0">
                <a:latin typeface="Arial" panose="020B0604020202020204" pitchFamily="34" charset="0"/>
                <a:cs typeface="Arial" panose="020B0604020202020204" pitchFamily="34" charset="0"/>
              </a:rPr>
              <a:t>SOCIEDAD </a:t>
            </a:r>
            <a:r>
              <a:rPr sz="4000" spc="-10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10" dirty="0">
                <a:latin typeface="Arial" panose="020B0604020202020204" pitchFamily="34" charset="0"/>
                <a:cs typeface="Arial" panose="020B0604020202020204" pitchFamily="34" charset="0"/>
              </a:rPr>
              <a:t>MÁS	</a:t>
            </a:r>
            <a:r>
              <a:rPr sz="4000" spc="-20" dirty="0">
                <a:latin typeface="Arial" panose="020B0604020202020204" pitchFamily="34" charset="0"/>
                <a:cs typeface="Arial" panose="020B0604020202020204" pitchFamily="34" charset="0"/>
              </a:rPr>
              <a:t>JUSTA,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120"/>
              </a:lnSpc>
            </a:pPr>
            <a:r>
              <a:rPr sz="4000" spc="25" dirty="0">
                <a:latin typeface="Arial" panose="020B0604020202020204" pitchFamily="34" charset="0"/>
                <a:cs typeface="Arial" panose="020B0604020202020204" pitchFamily="34" charset="0"/>
              </a:rPr>
              <a:t>SOLIDARIA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</a:p>
          <a:p>
            <a:pPr marL="12700">
              <a:lnSpc>
                <a:spcPts val="4600"/>
              </a:lnSpc>
            </a:pP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INCLUSIVA</a:t>
            </a:r>
            <a:r>
              <a:rPr sz="40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24614" y="7683500"/>
            <a:ext cx="3507740" cy="11938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indent="657860" algn="r">
              <a:lnSpc>
                <a:spcPts val="4400"/>
              </a:lnSpc>
              <a:spcBef>
                <a:spcPts val="580"/>
              </a:spcBef>
            </a:pPr>
            <a:r>
              <a:rPr sz="4000" b="1" spc="-75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SERVIR </a:t>
            </a:r>
            <a:r>
              <a:rPr sz="4000" b="1" spc="-7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sz="4000" b="1" spc="-65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8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</a:t>
            </a:r>
            <a:r>
              <a:rPr sz="4000" b="1" spc="-19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8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COMÚN.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23716" y="2095124"/>
            <a:ext cx="6190615" cy="6190615"/>
          </a:xfrm>
          <a:custGeom>
            <a:avLst/>
            <a:gdLst/>
            <a:ahLst/>
            <a:cxnLst/>
            <a:rect l="l" t="t" r="r" b="b"/>
            <a:pathLst>
              <a:path w="6190615" h="6190615">
                <a:moveTo>
                  <a:pt x="3095167" y="0"/>
                </a:moveTo>
                <a:lnTo>
                  <a:pt x="3046875" y="369"/>
                </a:lnTo>
                <a:lnTo>
                  <a:pt x="2998760" y="1472"/>
                </a:lnTo>
                <a:lnTo>
                  <a:pt x="2950830" y="3305"/>
                </a:lnTo>
                <a:lnTo>
                  <a:pt x="2903088" y="5862"/>
                </a:lnTo>
                <a:lnTo>
                  <a:pt x="2855540" y="9138"/>
                </a:lnTo>
                <a:lnTo>
                  <a:pt x="2808192" y="13127"/>
                </a:lnTo>
                <a:lnTo>
                  <a:pt x="2761049" y="17824"/>
                </a:lnTo>
                <a:lnTo>
                  <a:pt x="2714116" y="23223"/>
                </a:lnTo>
                <a:lnTo>
                  <a:pt x="2667399" y="29319"/>
                </a:lnTo>
                <a:lnTo>
                  <a:pt x="2620903" y="36108"/>
                </a:lnTo>
                <a:lnTo>
                  <a:pt x="2574633" y="43583"/>
                </a:lnTo>
                <a:lnTo>
                  <a:pt x="2528595" y="51738"/>
                </a:lnTo>
                <a:lnTo>
                  <a:pt x="2482794" y="60570"/>
                </a:lnTo>
                <a:lnTo>
                  <a:pt x="2437235" y="70072"/>
                </a:lnTo>
                <a:lnTo>
                  <a:pt x="2391924" y="80240"/>
                </a:lnTo>
                <a:lnTo>
                  <a:pt x="2346866" y="91067"/>
                </a:lnTo>
                <a:lnTo>
                  <a:pt x="2302067" y="102548"/>
                </a:lnTo>
                <a:lnTo>
                  <a:pt x="2257531" y="114679"/>
                </a:lnTo>
                <a:lnTo>
                  <a:pt x="2213265" y="127453"/>
                </a:lnTo>
                <a:lnTo>
                  <a:pt x="2169273" y="140865"/>
                </a:lnTo>
                <a:lnTo>
                  <a:pt x="2125561" y="154911"/>
                </a:lnTo>
                <a:lnTo>
                  <a:pt x="2082134" y="169584"/>
                </a:lnTo>
                <a:lnTo>
                  <a:pt x="2038998" y="184879"/>
                </a:lnTo>
                <a:lnTo>
                  <a:pt x="1996157" y="200791"/>
                </a:lnTo>
                <a:lnTo>
                  <a:pt x="1953618" y="217315"/>
                </a:lnTo>
                <a:lnTo>
                  <a:pt x="1911385" y="234445"/>
                </a:lnTo>
                <a:lnTo>
                  <a:pt x="1869465" y="252176"/>
                </a:lnTo>
                <a:lnTo>
                  <a:pt x="1827861" y="270503"/>
                </a:lnTo>
                <a:lnTo>
                  <a:pt x="1786581" y="289420"/>
                </a:lnTo>
                <a:lnTo>
                  <a:pt x="1745628" y="308921"/>
                </a:lnTo>
                <a:lnTo>
                  <a:pt x="1705009" y="329002"/>
                </a:lnTo>
                <a:lnTo>
                  <a:pt x="1664728" y="349657"/>
                </a:lnTo>
                <a:lnTo>
                  <a:pt x="1624791" y="370881"/>
                </a:lnTo>
                <a:lnTo>
                  <a:pt x="1585204" y="392668"/>
                </a:lnTo>
                <a:lnTo>
                  <a:pt x="1545972" y="415014"/>
                </a:lnTo>
                <a:lnTo>
                  <a:pt x="1507100" y="437912"/>
                </a:lnTo>
                <a:lnTo>
                  <a:pt x="1468593" y="461357"/>
                </a:lnTo>
                <a:lnTo>
                  <a:pt x="1430457" y="485345"/>
                </a:lnTo>
                <a:lnTo>
                  <a:pt x="1392697" y="509869"/>
                </a:lnTo>
                <a:lnTo>
                  <a:pt x="1355318" y="534925"/>
                </a:lnTo>
                <a:lnTo>
                  <a:pt x="1318327" y="560506"/>
                </a:lnTo>
                <a:lnTo>
                  <a:pt x="1281728" y="586608"/>
                </a:lnTo>
                <a:lnTo>
                  <a:pt x="1245526" y="613226"/>
                </a:lnTo>
                <a:lnTo>
                  <a:pt x="1209727" y="640353"/>
                </a:lnTo>
                <a:lnTo>
                  <a:pt x="1174336" y="667985"/>
                </a:lnTo>
                <a:lnTo>
                  <a:pt x="1139359" y="696116"/>
                </a:lnTo>
                <a:lnTo>
                  <a:pt x="1104801" y="724741"/>
                </a:lnTo>
                <a:lnTo>
                  <a:pt x="1070668" y="753854"/>
                </a:lnTo>
                <a:lnTo>
                  <a:pt x="1036964" y="783451"/>
                </a:lnTo>
                <a:lnTo>
                  <a:pt x="1003694" y="813525"/>
                </a:lnTo>
                <a:lnTo>
                  <a:pt x="970866" y="844072"/>
                </a:lnTo>
                <a:lnTo>
                  <a:pt x="938483" y="875086"/>
                </a:lnTo>
                <a:lnTo>
                  <a:pt x="906551" y="906562"/>
                </a:lnTo>
                <a:lnTo>
                  <a:pt x="875075" y="938494"/>
                </a:lnTo>
                <a:lnTo>
                  <a:pt x="844062" y="970877"/>
                </a:lnTo>
                <a:lnTo>
                  <a:pt x="813515" y="1003706"/>
                </a:lnTo>
                <a:lnTo>
                  <a:pt x="783441" y="1036976"/>
                </a:lnTo>
                <a:lnTo>
                  <a:pt x="753845" y="1070680"/>
                </a:lnTo>
                <a:lnTo>
                  <a:pt x="724731" y="1104814"/>
                </a:lnTo>
                <a:lnTo>
                  <a:pt x="696107" y="1139372"/>
                </a:lnTo>
                <a:lnTo>
                  <a:pt x="667976" y="1174349"/>
                </a:lnTo>
                <a:lnTo>
                  <a:pt x="640344" y="1209740"/>
                </a:lnTo>
                <a:lnTo>
                  <a:pt x="613217" y="1245539"/>
                </a:lnTo>
                <a:lnTo>
                  <a:pt x="586600" y="1281741"/>
                </a:lnTo>
                <a:lnTo>
                  <a:pt x="560498" y="1318341"/>
                </a:lnTo>
                <a:lnTo>
                  <a:pt x="534917" y="1355333"/>
                </a:lnTo>
                <a:lnTo>
                  <a:pt x="509862" y="1392711"/>
                </a:lnTo>
                <a:lnTo>
                  <a:pt x="485338" y="1430471"/>
                </a:lnTo>
                <a:lnTo>
                  <a:pt x="461351" y="1468607"/>
                </a:lnTo>
                <a:lnTo>
                  <a:pt x="437906" y="1507115"/>
                </a:lnTo>
                <a:lnTo>
                  <a:pt x="415008" y="1545987"/>
                </a:lnTo>
                <a:lnTo>
                  <a:pt x="392663" y="1585220"/>
                </a:lnTo>
                <a:lnTo>
                  <a:pt x="370876" y="1624807"/>
                </a:lnTo>
                <a:lnTo>
                  <a:pt x="349652" y="1664744"/>
                </a:lnTo>
                <a:lnTo>
                  <a:pt x="328997" y="1705024"/>
                </a:lnTo>
                <a:lnTo>
                  <a:pt x="308916" y="1745644"/>
                </a:lnTo>
                <a:lnTo>
                  <a:pt x="289415" y="1786597"/>
                </a:lnTo>
                <a:lnTo>
                  <a:pt x="270499" y="1827877"/>
                </a:lnTo>
                <a:lnTo>
                  <a:pt x="252172" y="1869481"/>
                </a:lnTo>
                <a:lnTo>
                  <a:pt x="234442" y="1911402"/>
                </a:lnTo>
                <a:lnTo>
                  <a:pt x="217312" y="1953634"/>
                </a:lnTo>
                <a:lnTo>
                  <a:pt x="200788" y="1996173"/>
                </a:lnTo>
                <a:lnTo>
                  <a:pt x="184876" y="2039014"/>
                </a:lnTo>
                <a:lnTo>
                  <a:pt x="169581" y="2082150"/>
                </a:lnTo>
                <a:lnTo>
                  <a:pt x="154908" y="2125577"/>
                </a:lnTo>
                <a:lnTo>
                  <a:pt x="140863" y="2169289"/>
                </a:lnTo>
                <a:lnTo>
                  <a:pt x="127451" y="2213281"/>
                </a:lnTo>
                <a:lnTo>
                  <a:pt x="114677" y="2257548"/>
                </a:lnTo>
                <a:lnTo>
                  <a:pt x="102546" y="2302083"/>
                </a:lnTo>
                <a:lnTo>
                  <a:pt x="91065" y="2346883"/>
                </a:lnTo>
                <a:lnTo>
                  <a:pt x="80238" y="2391940"/>
                </a:lnTo>
                <a:lnTo>
                  <a:pt x="70071" y="2437251"/>
                </a:lnTo>
                <a:lnTo>
                  <a:pt x="60569" y="2482810"/>
                </a:lnTo>
                <a:lnTo>
                  <a:pt x="51738" y="2528611"/>
                </a:lnTo>
                <a:lnTo>
                  <a:pt x="43582" y="2574649"/>
                </a:lnTo>
                <a:lnTo>
                  <a:pt x="36107" y="2620918"/>
                </a:lnTo>
                <a:lnTo>
                  <a:pt x="29319" y="2667414"/>
                </a:lnTo>
                <a:lnTo>
                  <a:pt x="23222" y="2714131"/>
                </a:lnTo>
                <a:lnTo>
                  <a:pt x="17823" y="2761064"/>
                </a:lnTo>
                <a:lnTo>
                  <a:pt x="13127" y="2808207"/>
                </a:lnTo>
                <a:lnTo>
                  <a:pt x="9138" y="2855554"/>
                </a:lnTo>
                <a:lnTo>
                  <a:pt x="5862" y="2903102"/>
                </a:lnTo>
                <a:lnTo>
                  <a:pt x="3305" y="2950843"/>
                </a:lnTo>
                <a:lnTo>
                  <a:pt x="1472" y="2998774"/>
                </a:lnTo>
                <a:lnTo>
                  <a:pt x="369" y="3046888"/>
                </a:lnTo>
                <a:lnTo>
                  <a:pt x="0" y="3095180"/>
                </a:lnTo>
                <a:lnTo>
                  <a:pt x="369" y="3143473"/>
                </a:lnTo>
                <a:lnTo>
                  <a:pt x="1472" y="3191587"/>
                </a:lnTo>
                <a:lnTo>
                  <a:pt x="3305" y="3239518"/>
                </a:lnTo>
                <a:lnTo>
                  <a:pt x="5862" y="3287260"/>
                </a:lnTo>
                <a:lnTo>
                  <a:pt x="9138" y="3334807"/>
                </a:lnTo>
                <a:lnTo>
                  <a:pt x="13127" y="3382155"/>
                </a:lnTo>
                <a:lnTo>
                  <a:pt x="17823" y="3429298"/>
                </a:lnTo>
                <a:lnTo>
                  <a:pt x="23222" y="3476231"/>
                </a:lnTo>
                <a:lnTo>
                  <a:pt x="29319" y="3522948"/>
                </a:lnTo>
                <a:lnTo>
                  <a:pt x="36107" y="3569445"/>
                </a:lnTo>
                <a:lnTo>
                  <a:pt x="43582" y="3615715"/>
                </a:lnTo>
                <a:lnTo>
                  <a:pt x="51738" y="3661753"/>
                </a:lnTo>
                <a:lnTo>
                  <a:pt x="60569" y="3707554"/>
                </a:lnTo>
                <a:lnTo>
                  <a:pt x="70071" y="3753113"/>
                </a:lnTo>
                <a:lnTo>
                  <a:pt x="80238" y="3798424"/>
                </a:lnTo>
                <a:lnTo>
                  <a:pt x="91065" y="3843482"/>
                </a:lnTo>
                <a:lnTo>
                  <a:pt x="102546" y="3888281"/>
                </a:lnTo>
                <a:lnTo>
                  <a:pt x="114677" y="3932817"/>
                </a:lnTo>
                <a:lnTo>
                  <a:pt x="127451" y="3977083"/>
                </a:lnTo>
                <a:lnTo>
                  <a:pt x="140863" y="4021075"/>
                </a:lnTo>
                <a:lnTo>
                  <a:pt x="154908" y="4064788"/>
                </a:lnTo>
                <a:lnTo>
                  <a:pt x="169581" y="4108215"/>
                </a:lnTo>
                <a:lnTo>
                  <a:pt x="184876" y="4151351"/>
                </a:lnTo>
                <a:lnTo>
                  <a:pt x="200788" y="4194192"/>
                </a:lnTo>
                <a:lnTo>
                  <a:pt x="217312" y="4236731"/>
                </a:lnTo>
                <a:lnTo>
                  <a:pt x="234442" y="4278964"/>
                </a:lnTo>
                <a:lnTo>
                  <a:pt x="252172" y="4320885"/>
                </a:lnTo>
                <a:lnTo>
                  <a:pt x="270499" y="4362488"/>
                </a:lnTo>
                <a:lnTo>
                  <a:pt x="289415" y="4403769"/>
                </a:lnTo>
                <a:lnTo>
                  <a:pt x="308916" y="4444722"/>
                </a:lnTo>
                <a:lnTo>
                  <a:pt x="328997" y="4485341"/>
                </a:lnTo>
                <a:lnTo>
                  <a:pt x="349652" y="4525622"/>
                </a:lnTo>
                <a:lnTo>
                  <a:pt x="370876" y="4565559"/>
                </a:lnTo>
                <a:lnTo>
                  <a:pt x="392663" y="4605146"/>
                </a:lnTo>
                <a:lnTo>
                  <a:pt x="415008" y="4644379"/>
                </a:lnTo>
                <a:lnTo>
                  <a:pt x="437906" y="4683251"/>
                </a:lnTo>
                <a:lnTo>
                  <a:pt x="461351" y="4721758"/>
                </a:lnTo>
                <a:lnTo>
                  <a:pt x="485338" y="4759894"/>
                </a:lnTo>
                <a:lnTo>
                  <a:pt x="509862" y="4797654"/>
                </a:lnTo>
                <a:lnTo>
                  <a:pt x="534917" y="4835033"/>
                </a:lnTo>
                <a:lnTo>
                  <a:pt x="560498" y="4872025"/>
                </a:lnTo>
                <a:lnTo>
                  <a:pt x="586600" y="4908624"/>
                </a:lnTo>
                <a:lnTo>
                  <a:pt x="613217" y="4944826"/>
                </a:lnTo>
                <a:lnTo>
                  <a:pt x="640344" y="4980625"/>
                </a:lnTo>
                <a:lnTo>
                  <a:pt x="667976" y="5016016"/>
                </a:lnTo>
                <a:lnTo>
                  <a:pt x="696107" y="5050993"/>
                </a:lnTo>
                <a:lnTo>
                  <a:pt x="724731" y="5085551"/>
                </a:lnTo>
                <a:lnTo>
                  <a:pt x="753845" y="5119685"/>
                </a:lnTo>
                <a:lnTo>
                  <a:pt x="783441" y="5153389"/>
                </a:lnTo>
                <a:lnTo>
                  <a:pt x="813515" y="5186659"/>
                </a:lnTo>
                <a:lnTo>
                  <a:pt x="844062" y="5219488"/>
                </a:lnTo>
                <a:lnTo>
                  <a:pt x="875075" y="5251871"/>
                </a:lnTo>
                <a:lnTo>
                  <a:pt x="906551" y="5283803"/>
                </a:lnTo>
                <a:lnTo>
                  <a:pt x="938483" y="5315278"/>
                </a:lnTo>
                <a:lnTo>
                  <a:pt x="970866" y="5346292"/>
                </a:lnTo>
                <a:lnTo>
                  <a:pt x="1003694" y="5376839"/>
                </a:lnTo>
                <a:lnTo>
                  <a:pt x="1036964" y="5406913"/>
                </a:lnTo>
                <a:lnTo>
                  <a:pt x="1070668" y="5436510"/>
                </a:lnTo>
                <a:lnTo>
                  <a:pt x="1104801" y="5465623"/>
                </a:lnTo>
                <a:lnTo>
                  <a:pt x="1139359" y="5494248"/>
                </a:lnTo>
                <a:lnTo>
                  <a:pt x="1174336" y="5522379"/>
                </a:lnTo>
                <a:lnTo>
                  <a:pt x="1209727" y="5550011"/>
                </a:lnTo>
                <a:lnTo>
                  <a:pt x="1245526" y="5577138"/>
                </a:lnTo>
                <a:lnTo>
                  <a:pt x="1281728" y="5603755"/>
                </a:lnTo>
                <a:lnTo>
                  <a:pt x="1318327" y="5629857"/>
                </a:lnTo>
                <a:lnTo>
                  <a:pt x="1355318" y="5655439"/>
                </a:lnTo>
                <a:lnTo>
                  <a:pt x="1392697" y="5680494"/>
                </a:lnTo>
                <a:lnTo>
                  <a:pt x="1430457" y="5705018"/>
                </a:lnTo>
                <a:lnTo>
                  <a:pt x="1468593" y="5729006"/>
                </a:lnTo>
                <a:lnTo>
                  <a:pt x="1507100" y="5752451"/>
                </a:lnTo>
                <a:lnTo>
                  <a:pt x="1545972" y="5775349"/>
                </a:lnTo>
                <a:lnTo>
                  <a:pt x="1585204" y="5797694"/>
                </a:lnTo>
                <a:lnTo>
                  <a:pt x="1624791" y="5819481"/>
                </a:lnTo>
                <a:lnTo>
                  <a:pt x="1664728" y="5840705"/>
                </a:lnTo>
                <a:lnTo>
                  <a:pt x="1705009" y="5861360"/>
                </a:lnTo>
                <a:lnTo>
                  <a:pt x="1745628" y="5881441"/>
                </a:lnTo>
                <a:lnTo>
                  <a:pt x="1786581" y="5900943"/>
                </a:lnTo>
                <a:lnTo>
                  <a:pt x="1827861" y="5919859"/>
                </a:lnTo>
                <a:lnTo>
                  <a:pt x="1869465" y="5938186"/>
                </a:lnTo>
                <a:lnTo>
                  <a:pt x="1911385" y="5955916"/>
                </a:lnTo>
                <a:lnTo>
                  <a:pt x="1953618" y="5973046"/>
                </a:lnTo>
                <a:lnTo>
                  <a:pt x="1996157" y="5989570"/>
                </a:lnTo>
                <a:lnTo>
                  <a:pt x="2038998" y="6005482"/>
                </a:lnTo>
                <a:lnTo>
                  <a:pt x="2082134" y="6020778"/>
                </a:lnTo>
                <a:lnTo>
                  <a:pt x="2125561" y="6035451"/>
                </a:lnTo>
                <a:lnTo>
                  <a:pt x="2169273" y="6049496"/>
                </a:lnTo>
                <a:lnTo>
                  <a:pt x="2213265" y="6062908"/>
                </a:lnTo>
                <a:lnTo>
                  <a:pt x="2257531" y="6075682"/>
                </a:lnTo>
                <a:lnTo>
                  <a:pt x="2302067" y="6087813"/>
                </a:lnTo>
                <a:lnTo>
                  <a:pt x="2346866" y="6099294"/>
                </a:lnTo>
                <a:lnTo>
                  <a:pt x="2391924" y="6110121"/>
                </a:lnTo>
                <a:lnTo>
                  <a:pt x="2437235" y="6120288"/>
                </a:lnTo>
                <a:lnTo>
                  <a:pt x="2482794" y="6129790"/>
                </a:lnTo>
                <a:lnTo>
                  <a:pt x="2528595" y="6138622"/>
                </a:lnTo>
                <a:lnTo>
                  <a:pt x="2574633" y="6146778"/>
                </a:lnTo>
                <a:lnTo>
                  <a:pt x="2620903" y="6154253"/>
                </a:lnTo>
                <a:lnTo>
                  <a:pt x="2667399" y="6161041"/>
                </a:lnTo>
                <a:lnTo>
                  <a:pt x="2714116" y="6167137"/>
                </a:lnTo>
                <a:lnTo>
                  <a:pt x="2761049" y="6172537"/>
                </a:lnTo>
                <a:lnTo>
                  <a:pt x="2808192" y="6177233"/>
                </a:lnTo>
                <a:lnTo>
                  <a:pt x="2855540" y="6181222"/>
                </a:lnTo>
                <a:lnTo>
                  <a:pt x="2903088" y="6184498"/>
                </a:lnTo>
                <a:lnTo>
                  <a:pt x="2950830" y="6187055"/>
                </a:lnTo>
                <a:lnTo>
                  <a:pt x="2998760" y="6188888"/>
                </a:lnTo>
                <a:lnTo>
                  <a:pt x="3046875" y="6189991"/>
                </a:lnTo>
                <a:lnTo>
                  <a:pt x="3095167" y="6190360"/>
                </a:lnTo>
                <a:lnTo>
                  <a:pt x="3143460" y="6189991"/>
                </a:lnTo>
                <a:lnTo>
                  <a:pt x="3191574" y="6188888"/>
                </a:lnTo>
                <a:lnTo>
                  <a:pt x="3239505" y="6187055"/>
                </a:lnTo>
                <a:lnTo>
                  <a:pt x="3287247" y="6184498"/>
                </a:lnTo>
                <a:lnTo>
                  <a:pt x="3334794" y="6181222"/>
                </a:lnTo>
                <a:lnTo>
                  <a:pt x="3382143" y="6177233"/>
                </a:lnTo>
                <a:lnTo>
                  <a:pt x="3429286" y="6172537"/>
                </a:lnTo>
                <a:lnTo>
                  <a:pt x="3476219" y="6167137"/>
                </a:lnTo>
                <a:lnTo>
                  <a:pt x="3522936" y="6161041"/>
                </a:lnTo>
                <a:lnTo>
                  <a:pt x="3569432" y="6154253"/>
                </a:lnTo>
                <a:lnTo>
                  <a:pt x="3615702" y="6146778"/>
                </a:lnTo>
                <a:lnTo>
                  <a:pt x="3661740" y="6138622"/>
                </a:lnTo>
                <a:lnTo>
                  <a:pt x="3707541" y="6129790"/>
                </a:lnTo>
                <a:lnTo>
                  <a:pt x="3753100" y="6120288"/>
                </a:lnTo>
                <a:lnTo>
                  <a:pt x="3798411" y="6110121"/>
                </a:lnTo>
                <a:lnTo>
                  <a:pt x="3843469" y="6099294"/>
                </a:lnTo>
                <a:lnTo>
                  <a:pt x="3888268" y="6087813"/>
                </a:lnTo>
                <a:lnTo>
                  <a:pt x="3932804" y="6075682"/>
                </a:lnTo>
                <a:lnTo>
                  <a:pt x="3977071" y="6062908"/>
                </a:lnTo>
                <a:lnTo>
                  <a:pt x="4021063" y="6049496"/>
                </a:lnTo>
                <a:lnTo>
                  <a:pt x="4064775" y="6035451"/>
                </a:lnTo>
                <a:lnTo>
                  <a:pt x="4108202" y="6020778"/>
                </a:lnTo>
                <a:lnTo>
                  <a:pt x="4151338" y="6005482"/>
                </a:lnTo>
                <a:lnTo>
                  <a:pt x="4194179" y="5989570"/>
                </a:lnTo>
                <a:lnTo>
                  <a:pt x="4236718" y="5973046"/>
                </a:lnTo>
                <a:lnTo>
                  <a:pt x="4278951" y="5955916"/>
                </a:lnTo>
                <a:lnTo>
                  <a:pt x="4320872" y="5938186"/>
                </a:lnTo>
                <a:lnTo>
                  <a:pt x="4362475" y="5919859"/>
                </a:lnTo>
                <a:lnTo>
                  <a:pt x="4403756" y="5900943"/>
                </a:lnTo>
                <a:lnTo>
                  <a:pt x="4444709" y="5881441"/>
                </a:lnTo>
                <a:lnTo>
                  <a:pt x="4485329" y="5861360"/>
                </a:lnTo>
                <a:lnTo>
                  <a:pt x="4525609" y="5840705"/>
                </a:lnTo>
                <a:lnTo>
                  <a:pt x="4565546" y="5819481"/>
                </a:lnTo>
                <a:lnTo>
                  <a:pt x="4605133" y="5797694"/>
                </a:lnTo>
                <a:lnTo>
                  <a:pt x="4644366" y="5775349"/>
                </a:lnTo>
                <a:lnTo>
                  <a:pt x="4683238" y="5752451"/>
                </a:lnTo>
                <a:lnTo>
                  <a:pt x="4721745" y="5729006"/>
                </a:lnTo>
                <a:lnTo>
                  <a:pt x="4759882" y="5705018"/>
                </a:lnTo>
                <a:lnTo>
                  <a:pt x="4797642" y="5680494"/>
                </a:lnTo>
                <a:lnTo>
                  <a:pt x="4835020" y="5655439"/>
                </a:lnTo>
                <a:lnTo>
                  <a:pt x="4872012" y="5629857"/>
                </a:lnTo>
                <a:lnTo>
                  <a:pt x="4908611" y="5603755"/>
                </a:lnTo>
                <a:lnTo>
                  <a:pt x="4944813" y="5577138"/>
                </a:lnTo>
                <a:lnTo>
                  <a:pt x="4980612" y="5550011"/>
                </a:lnTo>
                <a:lnTo>
                  <a:pt x="5016003" y="5522379"/>
                </a:lnTo>
                <a:lnTo>
                  <a:pt x="5050980" y="5494248"/>
                </a:lnTo>
                <a:lnTo>
                  <a:pt x="5085539" y="5465623"/>
                </a:lnTo>
                <a:lnTo>
                  <a:pt x="5119672" y="5436510"/>
                </a:lnTo>
                <a:lnTo>
                  <a:pt x="5153377" y="5406913"/>
                </a:lnTo>
                <a:lnTo>
                  <a:pt x="5186646" y="5376839"/>
                </a:lnTo>
                <a:lnTo>
                  <a:pt x="5219475" y="5346292"/>
                </a:lnTo>
                <a:lnTo>
                  <a:pt x="5251858" y="5315278"/>
                </a:lnTo>
                <a:lnTo>
                  <a:pt x="5283790" y="5283803"/>
                </a:lnTo>
                <a:lnTo>
                  <a:pt x="5315266" y="5251871"/>
                </a:lnTo>
                <a:lnTo>
                  <a:pt x="5346280" y="5219488"/>
                </a:lnTo>
                <a:lnTo>
                  <a:pt x="5376826" y="5186659"/>
                </a:lnTo>
                <a:lnTo>
                  <a:pt x="5406901" y="5153389"/>
                </a:lnTo>
                <a:lnTo>
                  <a:pt x="5436497" y="5119685"/>
                </a:lnTo>
                <a:lnTo>
                  <a:pt x="5465611" y="5085551"/>
                </a:lnTo>
                <a:lnTo>
                  <a:pt x="5494235" y="5050993"/>
                </a:lnTo>
                <a:lnTo>
                  <a:pt x="5522366" y="5016016"/>
                </a:lnTo>
                <a:lnTo>
                  <a:pt x="5549998" y="4980625"/>
                </a:lnTo>
                <a:lnTo>
                  <a:pt x="5577125" y="4944826"/>
                </a:lnTo>
                <a:lnTo>
                  <a:pt x="5603743" y="4908624"/>
                </a:lnTo>
                <a:lnTo>
                  <a:pt x="5629845" y="4872025"/>
                </a:lnTo>
                <a:lnTo>
                  <a:pt x="5655426" y="4835033"/>
                </a:lnTo>
                <a:lnTo>
                  <a:pt x="5680481" y="4797654"/>
                </a:lnTo>
                <a:lnTo>
                  <a:pt x="5705005" y="4759894"/>
                </a:lnTo>
                <a:lnTo>
                  <a:pt x="5728993" y="4721758"/>
                </a:lnTo>
                <a:lnTo>
                  <a:pt x="5752438" y="4683251"/>
                </a:lnTo>
                <a:lnTo>
                  <a:pt x="5775336" y="4644379"/>
                </a:lnTo>
                <a:lnTo>
                  <a:pt x="5797682" y="4605146"/>
                </a:lnTo>
                <a:lnTo>
                  <a:pt x="5819469" y="4565559"/>
                </a:lnTo>
                <a:lnTo>
                  <a:pt x="5840693" y="4525622"/>
                </a:lnTo>
                <a:lnTo>
                  <a:pt x="5861348" y="4485341"/>
                </a:lnTo>
                <a:lnTo>
                  <a:pt x="5881428" y="4444722"/>
                </a:lnTo>
                <a:lnTo>
                  <a:pt x="5900930" y="4403769"/>
                </a:lnTo>
                <a:lnTo>
                  <a:pt x="5919846" y="4362488"/>
                </a:lnTo>
                <a:lnTo>
                  <a:pt x="5938173" y="4320885"/>
                </a:lnTo>
                <a:lnTo>
                  <a:pt x="5955904" y="4278964"/>
                </a:lnTo>
                <a:lnTo>
                  <a:pt x="5973034" y="4236731"/>
                </a:lnTo>
                <a:lnTo>
                  <a:pt x="5989557" y="4194192"/>
                </a:lnTo>
                <a:lnTo>
                  <a:pt x="6005470" y="4151351"/>
                </a:lnTo>
                <a:lnTo>
                  <a:pt x="6020765" y="4108215"/>
                </a:lnTo>
                <a:lnTo>
                  <a:pt x="6035438" y="4064788"/>
                </a:lnTo>
                <a:lnTo>
                  <a:pt x="6049483" y="4021075"/>
                </a:lnTo>
                <a:lnTo>
                  <a:pt x="6062896" y="3977083"/>
                </a:lnTo>
                <a:lnTo>
                  <a:pt x="6075670" y="3932817"/>
                </a:lnTo>
                <a:lnTo>
                  <a:pt x="6087800" y="3888281"/>
                </a:lnTo>
                <a:lnTo>
                  <a:pt x="6099281" y="3843482"/>
                </a:lnTo>
                <a:lnTo>
                  <a:pt x="6110108" y="3798424"/>
                </a:lnTo>
                <a:lnTo>
                  <a:pt x="6120275" y="3753113"/>
                </a:lnTo>
                <a:lnTo>
                  <a:pt x="6129778" y="3707554"/>
                </a:lnTo>
                <a:lnTo>
                  <a:pt x="6138609" y="3661753"/>
                </a:lnTo>
                <a:lnTo>
                  <a:pt x="6146765" y="3615715"/>
                </a:lnTo>
                <a:lnTo>
                  <a:pt x="6154240" y="3569445"/>
                </a:lnTo>
                <a:lnTo>
                  <a:pt x="6161028" y="3522948"/>
                </a:lnTo>
                <a:lnTo>
                  <a:pt x="6167125" y="3476231"/>
                </a:lnTo>
                <a:lnTo>
                  <a:pt x="6172524" y="3429298"/>
                </a:lnTo>
                <a:lnTo>
                  <a:pt x="6177221" y="3382155"/>
                </a:lnTo>
                <a:lnTo>
                  <a:pt x="6181209" y="3334807"/>
                </a:lnTo>
                <a:lnTo>
                  <a:pt x="6184485" y="3287260"/>
                </a:lnTo>
                <a:lnTo>
                  <a:pt x="6187042" y="3239518"/>
                </a:lnTo>
                <a:lnTo>
                  <a:pt x="6188875" y="3191587"/>
                </a:lnTo>
                <a:lnTo>
                  <a:pt x="6189979" y="3143473"/>
                </a:lnTo>
                <a:lnTo>
                  <a:pt x="6190348" y="3095180"/>
                </a:lnTo>
                <a:lnTo>
                  <a:pt x="6189979" y="3046888"/>
                </a:lnTo>
                <a:lnTo>
                  <a:pt x="6188875" y="2998774"/>
                </a:lnTo>
                <a:lnTo>
                  <a:pt x="6187042" y="2950843"/>
                </a:lnTo>
                <a:lnTo>
                  <a:pt x="6184485" y="2903102"/>
                </a:lnTo>
                <a:lnTo>
                  <a:pt x="6181209" y="2855554"/>
                </a:lnTo>
                <a:lnTo>
                  <a:pt x="6177221" y="2808207"/>
                </a:lnTo>
                <a:lnTo>
                  <a:pt x="6172524" y="2761064"/>
                </a:lnTo>
                <a:lnTo>
                  <a:pt x="6167125" y="2714131"/>
                </a:lnTo>
                <a:lnTo>
                  <a:pt x="6161028" y="2667414"/>
                </a:lnTo>
                <a:lnTo>
                  <a:pt x="6154240" y="2620918"/>
                </a:lnTo>
                <a:lnTo>
                  <a:pt x="6146765" y="2574649"/>
                </a:lnTo>
                <a:lnTo>
                  <a:pt x="6138609" y="2528611"/>
                </a:lnTo>
                <a:lnTo>
                  <a:pt x="6129778" y="2482810"/>
                </a:lnTo>
                <a:lnTo>
                  <a:pt x="6120275" y="2437251"/>
                </a:lnTo>
                <a:lnTo>
                  <a:pt x="6110108" y="2391940"/>
                </a:lnTo>
                <a:lnTo>
                  <a:pt x="6099281" y="2346883"/>
                </a:lnTo>
                <a:lnTo>
                  <a:pt x="6087800" y="2302083"/>
                </a:lnTo>
                <a:lnTo>
                  <a:pt x="6075670" y="2257548"/>
                </a:lnTo>
                <a:lnTo>
                  <a:pt x="6062896" y="2213281"/>
                </a:lnTo>
                <a:lnTo>
                  <a:pt x="6049483" y="2169289"/>
                </a:lnTo>
                <a:lnTo>
                  <a:pt x="6035438" y="2125577"/>
                </a:lnTo>
                <a:lnTo>
                  <a:pt x="6020765" y="2082150"/>
                </a:lnTo>
                <a:lnTo>
                  <a:pt x="6005470" y="2039014"/>
                </a:lnTo>
                <a:lnTo>
                  <a:pt x="5989557" y="1996173"/>
                </a:lnTo>
                <a:lnTo>
                  <a:pt x="5973034" y="1953634"/>
                </a:lnTo>
                <a:lnTo>
                  <a:pt x="5955904" y="1911402"/>
                </a:lnTo>
                <a:lnTo>
                  <a:pt x="5938173" y="1869481"/>
                </a:lnTo>
                <a:lnTo>
                  <a:pt x="5919846" y="1827877"/>
                </a:lnTo>
                <a:lnTo>
                  <a:pt x="5900930" y="1786597"/>
                </a:lnTo>
                <a:lnTo>
                  <a:pt x="5881428" y="1745644"/>
                </a:lnTo>
                <a:lnTo>
                  <a:pt x="5861348" y="1705024"/>
                </a:lnTo>
                <a:lnTo>
                  <a:pt x="5840693" y="1664744"/>
                </a:lnTo>
                <a:lnTo>
                  <a:pt x="5819469" y="1624807"/>
                </a:lnTo>
                <a:lnTo>
                  <a:pt x="5797682" y="1585220"/>
                </a:lnTo>
                <a:lnTo>
                  <a:pt x="5775336" y="1545987"/>
                </a:lnTo>
                <a:lnTo>
                  <a:pt x="5752438" y="1507115"/>
                </a:lnTo>
                <a:lnTo>
                  <a:pt x="5728993" y="1468607"/>
                </a:lnTo>
                <a:lnTo>
                  <a:pt x="5705005" y="1430471"/>
                </a:lnTo>
                <a:lnTo>
                  <a:pt x="5680481" y="1392711"/>
                </a:lnTo>
                <a:lnTo>
                  <a:pt x="5655426" y="1355333"/>
                </a:lnTo>
                <a:lnTo>
                  <a:pt x="5629845" y="1318341"/>
                </a:lnTo>
                <a:lnTo>
                  <a:pt x="5603743" y="1281741"/>
                </a:lnTo>
                <a:lnTo>
                  <a:pt x="5577125" y="1245539"/>
                </a:lnTo>
                <a:lnTo>
                  <a:pt x="5549998" y="1209740"/>
                </a:lnTo>
                <a:lnTo>
                  <a:pt x="5522366" y="1174349"/>
                </a:lnTo>
                <a:lnTo>
                  <a:pt x="5494235" y="1139372"/>
                </a:lnTo>
                <a:lnTo>
                  <a:pt x="5465611" y="1104814"/>
                </a:lnTo>
                <a:lnTo>
                  <a:pt x="5436497" y="1070680"/>
                </a:lnTo>
                <a:lnTo>
                  <a:pt x="5406901" y="1036976"/>
                </a:lnTo>
                <a:lnTo>
                  <a:pt x="5376826" y="1003706"/>
                </a:lnTo>
                <a:lnTo>
                  <a:pt x="5346280" y="970877"/>
                </a:lnTo>
                <a:lnTo>
                  <a:pt x="5315266" y="938494"/>
                </a:lnTo>
                <a:lnTo>
                  <a:pt x="5283790" y="906562"/>
                </a:lnTo>
                <a:lnTo>
                  <a:pt x="5251858" y="875086"/>
                </a:lnTo>
                <a:lnTo>
                  <a:pt x="5219475" y="844072"/>
                </a:lnTo>
                <a:lnTo>
                  <a:pt x="5186646" y="813525"/>
                </a:lnTo>
                <a:lnTo>
                  <a:pt x="5153377" y="783451"/>
                </a:lnTo>
                <a:lnTo>
                  <a:pt x="5119672" y="753854"/>
                </a:lnTo>
                <a:lnTo>
                  <a:pt x="5085539" y="724741"/>
                </a:lnTo>
                <a:lnTo>
                  <a:pt x="5050980" y="696116"/>
                </a:lnTo>
                <a:lnTo>
                  <a:pt x="5016003" y="667985"/>
                </a:lnTo>
                <a:lnTo>
                  <a:pt x="4980612" y="640353"/>
                </a:lnTo>
                <a:lnTo>
                  <a:pt x="4944813" y="613226"/>
                </a:lnTo>
                <a:lnTo>
                  <a:pt x="4908611" y="586608"/>
                </a:lnTo>
                <a:lnTo>
                  <a:pt x="4872012" y="560506"/>
                </a:lnTo>
                <a:lnTo>
                  <a:pt x="4835020" y="534925"/>
                </a:lnTo>
                <a:lnTo>
                  <a:pt x="4797642" y="509869"/>
                </a:lnTo>
                <a:lnTo>
                  <a:pt x="4759882" y="485345"/>
                </a:lnTo>
                <a:lnTo>
                  <a:pt x="4721745" y="461357"/>
                </a:lnTo>
                <a:lnTo>
                  <a:pt x="4683238" y="437912"/>
                </a:lnTo>
                <a:lnTo>
                  <a:pt x="4644366" y="415014"/>
                </a:lnTo>
                <a:lnTo>
                  <a:pt x="4605133" y="392668"/>
                </a:lnTo>
                <a:lnTo>
                  <a:pt x="4565546" y="370881"/>
                </a:lnTo>
                <a:lnTo>
                  <a:pt x="4525609" y="349657"/>
                </a:lnTo>
                <a:lnTo>
                  <a:pt x="4485329" y="329002"/>
                </a:lnTo>
                <a:lnTo>
                  <a:pt x="4444709" y="308921"/>
                </a:lnTo>
                <a:lnTo>
                  <a:pt x="4403756" y="289420"/>
                </a:lnTo>
                <a:lnTo>
                  <a:pt x="4362475" y="270503"/>
                </a:lnTo>
                <a:lnTo>
                  <a:pt x="4320872" y="252176"/>
                </a:lnTo>
                <a:lnTo>
                  <a:pt x="4278951" y="234445"/>
                </a:lnTo>
                <a:lnTo>
                  <a:pt x="4236718" y="217315"/>
                </a:lnTo>
                <a:lnTo>
                  <a:pt x="4194179" y="200791"/>
                </a:lnTo>
                <a:lnTo>
                  <a:pt x="4151338" y="184879"/>
                </a:lnTo>
                <a:lnTo>
                  <a:pt x="4108202" y="169584"/>
                </a:lnTo>
                <a:lnTo>
                  <a:pt x="4064775" y="154911"/>
                </a:lnTo>
                <a:lnTo>
                  <a:pt x="4021063" y="140865"/>
                </a:lnTo>
                <a:lnTo>
                  <a:pt x="3977071" y="127453"/>
                </a:lnTo>
                <a:lnTo>
                  <a:pt x="3932804" y="114679"/>
                </a:lnTo>
                <a:lnTo>
                  <a:pt x="3888268" y="102548"/>
                </a:lnTo>
                <a:lnTo>
                  <a:pt x="3843469" y="91067"/>
                </a:lnTo>
                <a:lnTo>
                  <a:pt x="3798411" y="80240"/>
                </a:lnTo>
                <a:lnTo>
                  <a:pt x="3753100" y="70072"/>
                </a:lnTo>
                <a:lnTo>
                  <a:pt x="3707541" y="60570"/>
                </a:lnTo>
                <a:lnTo>
                  <a:pt x="3661740" y="51738"/>
                </a:lnTo>
                <a:lnTo>
                  <a:pt x="3615702" y="43583"/>
                </a:lnTo>
                <a:lnTo>
                  <a:pt x="3569432" y="36108"/>
                </a:lnTo>
                <a:lnTo>
                  <a:pt x="3522936" y="29319"/>
                </a:lnTo>
                <a:lnTo>
                  <a:pt x="3476219" y="23223"/>
                </a:lnTo>
                <a:lnTo>
                  <a:pt x="3429286" y="17824"/>
                </a:lnTo>
                <a:lnTo>
                  <a:pt x="3382143" y="13127"/>
                </a:lnTo>
                <a:lnTo>
                  <a:pt x="3334794" y="9138"/>
                </a:lnTo>
                <a:lnTo>
                  <a:pt x="3287247" y="5862"/>
                </a:lnTo>
                <a:lnTo>
                  <a:pt x="3239505" y="3305"/>
                </a:lnTo>
                <a:lnTo>
                  <a:pt x="3191574" y="1472"/>
                </a:lnTo>
                <a:lnTo>
                  <a:pt x="3143460" y="369"/>
                </a:lnTo>
                <a:lnTo>
                  <a:pt x="3095167" y="0"/>
                </a:lnTo>
                <a:close/>
              </a:path>
            </a:pathLst>
          </a:custGeom>
          <a:gradFill>
            <a:gsLst>
              <a:gs pos="1000">
                <a:schemeClr val="bg1"/>
              </a:gs>
              <a:gs pos="64000">
                <a:srgbClr val="00FF7B"/>
              </a:gs>
            </a:gsLst>
            <a:lin ang="6600000" scaled="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746750" y="2971800"/>
            <a:ext cx="6969759" cy="4638040"/>
          </a:xfrm>
          <a:custGeom>
            <a:avLst/>
            <a:gdLst/>
            <a:ahLst/>
            <a:cxnLst/>
            <a:rect l="l" t="t" r="r" b="b"/>
            <a:pathLst>
              <a:path w="6969759" h="4638040">
                <a:moveTo>
                  <a:pt x="0" y="0"/>
                </a:moveTo>
                <a:lnTo>
                  <a:pt x="6969467" y="463787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29268" y="7523975"/>
            <a:ext cx="86995" cy="100330"/>
          </a:xfrm>
          <a:custGeom>
            <a:avLst/>
            <a:gdLst/>
            <a:ahLst/>
            <a:cxnLst/>
            <a:rect l="l" t="t" r="r" b="b"/>
            <a:pathLst>
              <a:path w="86995" h="100329">
                <a:moveTo>
                  <a:pt x="66471" y="0"/>
                </a:moveTo>
                <a:lnTo>
                  <a:pt x="86956" y="85699"/>
                </a:lnTo>
                <a:lnTo>
                  <a:pt x="0" y="99885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0"/>
            <a:ext cx="17348200" cy="9753600"/>
            <a:chOff x="-1" y="0"/>
            <a:chExt cx="17348200" cy="9753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0"/>
              <a:ext cx="17348200" cy="9753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4662" y="3695700"/>
              <a:ext cx="6943537" cy="56006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04399" y="637540"/>
            <a:ext cx="3893820" cy="23622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4604" marR="5080">
              <a:lnSpc>
                <a:spcPts val="4400"/>
              </a:lnSpc>
              <a:spcBef>
                <a:spcPts val="580"/>
              </a:spcBef>
              <a:tabLst>
                <a:tab pos="2910205" algn="l"/>
              </a:tabLst>
            </a:pPr>
            <a:r>
              <a:rPr sz="4000" spc="35" dirty="0">
                <a:solidFill>
                  <a:srgbClr val="000000"/>
                </a:solidFill>
              </a:rPr>
              <a:t>DEFINIMOS	</a:t>
            </a:r>
            <a:r>
              <a:rPr sz="4000" spc="40" dirty="0">
                <a:solidFill>
                  <a:srgbClr val="000000"/>
                </a:solidFill>
              </a:rPr>
              <a:t>UN </a:t>
            </a:r>
            <a:r>
              <a:rPr sz="4000" spc="45" dirty="0">
                <a:solidFill>
                  <a:srgbClr val="000000"/>
                </a:solidFill>
              </a:rPr>
              <a:t> </a:t>
            </a:r>
            <a:r>
              <a:rPr sz="4000" b="1" spc="-85" dirty="0">
                <a:solidFill>
                  <a:srgbClr val="000000"/>
                </a:solidFill>
              </a:rPr>
              <a:t>NUEVO</a:t>
            </a:r>
            <a:r>
              <a:rPr sz="4000" b="1" spc="-195" dirty="0">
                <a:solidFill>
                  <a:srgbClr val="000000"/>
                </a:solidFill>
              </a:rPr>
              <a:t> </a:t>
            </a:r>
            <a:r>
              <a:rPr sz="4000" b="1" spc="-70" dirty="0">
                <a:solidFill>
                  <a:srgbClr val="000000"/>
                </a:solidFill>
              </a:rPr>
              <a:t>RUMBO </a:t>
            </a:r>
            <a:r>
              <a:rPr sz="4000" b="1" spc="-1135" dirty="0">
                <a:solidFill>
                  <a:srgbClr val="000000"/>
                </a:solidFill>
              </a:rPr>
              <a:t> </a:t>
            </a:r>
            <a:r>
              <a:rPr sz="4000" b="1" spc="-95" dirty="0">
                <a:solidFill>
                  <a:srgbClr val="000000"/>
                </a:solidFill>
              </a:rPr>
              <a:t>ESTRATÉGICO</a:t>
            </a:r>
            <a:endParaRPr sz="4000" b="1" dirty="0"/>
          </a:p>
          <a:p>
            <a:pPr marL="12700">
              <a:lnSpc>
                <a:spcPts val="4720"/>
              </a:lnSpc>
            </a:pPr>
            <a:endParaRPr dirty="0">
              <a:solidFill>
                <a:srgbClr val="FFFFFF"/>
              </a:solidFill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9A6500B2-04E0-1DF6-44A5-D42CA046BDAF}"/>
              </a:ext>
            </a:extLst>
          </p:cNvPr>
          <p:cNvCxnSpPr>
            <a:cxnSpLocks/>
          </p:cNvCxnSpPr>
          <p:nvPr/>
        </p:nvCxnSpPr>
        <p:spPr>
          <a:xfrm>
            <a:off x="1054100" y="2667000"/>
            <a:ext cx="609600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790199"/>
              </p:ext>
            </p:extLst>
          </p:nvPr>
        </p:nvGraphicFramePr>
        <p:xfrm>
          <a:off x="5923660" y="3670300"/>
          <a:ext cx="3531235" cy="1475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18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757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es-MX" sz="1500" dirty="0">
                        <a:latin typeface="Times New Roman"/>
                        <a:cs typeface="Times New Roman"/>
                      </a:endParaRPr>
                    </a:p>
                    <a:p>
                      <a:pPr marL="364490" marR="680085" algn="l">
                        <a:lnSpc>
                          <a:spcPts val="1900"/>
                        </a:lnSpc>
                        <a:spcBef>
                          <a:spcPts val="5"/>
                        </a:spcBef>
                      </a:pPr>
                      <a:r>
                        <a:rPr lang="es-MX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Brindar una </a:t>
                      </a:r>
                      <a:r>
                        <a:rPr lang="es-MX"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experiencia </a:t>
                      </a:r>
                      <a:r>
                        <a:rPr lang="es-MX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educativa </a:t>
                      </a:r>
                      <a:r>
                        <a:rPr lang="es-MX"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transformadora, </a:t>
                      </a:r>
                      <a:r>
                        <a:rPr lang="es-MX" sz="1500" spc="-4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5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integral</a:t>
                      </a:r>
                      <a:r>
                        <a:rPr lang="es-MX"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s-MX"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</a:t>
                      </a:r>
                      <a:r>
                        <a:rPr lang="es-MX"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s-MX"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nuestros </a:t>
                      </a:r>
                      <a:r>
                        <a:rPr lang="es-MX" sz="1500" spc="-4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estudiantes</a:t>
                      </a:r>
                      <a:endParaRPr lang="es-MX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0642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06934" y="637540"/>
            <a:ext cx="4542966" cy="23114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4400"/>
              </a:lnSpc>
              <a:spcBef>
                <a:spcPts val="580"/>
              </a:spcBef>
            </a:pPr>
            <a:r>
              <a:rPr sz="4000" spc="25" dirty="0">
                <a:solidFill>
                  <a:srgbClr val="000000"/>
                </a:solidFill>
              </a:rPr>
              <a:t>CON</a:t>
            </a:r>
            <a:r>
              <a:rPr sz="4000" spc="-35" dirty="0">
                <a:solidFill>
                  <a:srgbClr val="000000"/>
                </a:solidFill>
              </a:rPr>
              <a:t> </a:t>
            </a:r>
            <a:r>
              <a:rPr sz="4000" b="1" spc="-75" dirty="0">
                <a:solidFill>
                  <a:srgbClr val="000000"/>
                </a:solidFill>
              </a:rPr>
              <a:t>OBJETIVOS </a:t>
            </a:r>
            <a:r>
              <a:rPr sz="4000" b="1" spc="-5" dirty="0">
                <a:solidFill>
                  <a:srgbClr val="000000"/>
                </a:solidFill>
              </a:rPr>
              <a:t> </a:t>
            </a:r>
            <a:r>
              <a:rPr sz="4000" b="1" spc="-110" dirty="0">
                <a:solidFill>
                  <a:srgbClr val="000000"/>
                </a:solidFill>
              </a:rPr>
              <a:t>Y</a:t>
            </a:r>
            <a:r>
              <a:rPr sz="4000" b="1" spc="-130" dirty="0">
                <a:solidFill>
                  <a:srgbClr val="000000"/>
                </a:solidFill>
              </a:rPr>
              <a:t> </a:t>
            </a:r>
            <a:r>
              <a:rPr sz="4000" b="1" spc="-95" dirty="0">
                <a:solidFill>
                  <a:srgbClr val="000000"/>
                </a:solidFill>
              </a:rPr>
              <a:t>PROYECTOS</a:t>
            </a:r>
            <a:endParaRPr sz="4000" b="1" dirty="0"/>
          </a:p>
          <a:p>
            <a:pPr marL="12700" marR="589280">
              <a:lnSpc>
                <a:spcPts val="4400"/>
              </a:lnSpc>
              <a:tabLst>
                <a:tab pos="1851025" algn="l"/>
              </a:tabLst>
            </a:pPr>
            <a:r>
              <a:rPr sz="4000" spc="20" dirty="0">
                <a:solidFill>
                  <a:srgbClr val="000000"/>
                </a:solidFill>
              </a:rPr>
              <a:t>DE</a:t>
            </a:r>
            <a:r>
              <a:rPr sz="4000" dirty="0">
                <a:solidFill>
                  <a:srgbClr val="000000"/>
                </a:solidFill>
              </a:rPr>
              <a:t> </a:t>
            </a:r>
            <a:r>
              <a:rPr sz="4000" spc="30" dirty="0">
                <a:solidFill>
                  <a:srgbClr val="000000"/>
                </a:solidFill>
              </a:rPr>
              <a:t>MEDIANO</a:t>
            </a:r>
            <a:r>
              <a:rPr sz="4000" spc="-75" dirty="0">
                <a:solidFill>
                  <a:srgbClr val="000000"/>
                </a:solidFill>
              </a:rPr>
              <a:t> </a:t>
            </a:r>
            <a:r>
              <a:rPr sz="4000" dirty="0">
                <a:solidFill>
                  <a:srgbClr val="000000"/>
                </a:solidFill>
              </a:rPr>
              <a:t>Y </a:t>
            </a:r>
            <a:r>
              <a:rPr sz="4000" spc="-1030" dirty="0">
                <a:solidFill>
                  <a:srgbClr val="000000"/>
                </a:solidFill>
              </a:rPr>
              <a:t> </a:t>
            </a:r>
            <a:r>
              <a:rPr sz="4000" spc="45" dirty="0">
                <a:solidFill>
                  <a:srgbClr val="000000"/>
                </a:solidFill>
              </a:rPr>
              <a:t>LARGO	</a:t>
            </a:r>
            <a:r>
              <a:rPr sz="4000" spc="30" dirty="0">
                <a:solidFill>
                  <a:srgbClr val="000000"/>
                </a:solidFill>
              </a:rPr>
              <a:t>PLAZO</a:t>
            </a:r>
            <a:endParaRPr sz="4000" dirty="0"/>
          </a:p>
        </p:txBody>
      </p:sp>
      <p:sp>
        <p:nvSpPr>
          <p:cNvPr id="4" name="object 4"/>
          <p:cNvSpPr txBox="1"/>
          <p:nvPr/>
        </p:nvSpPr>
        <p:spPr>
          <a:xfrm>
            <a:off x="5923660" y="3086176"/>
            <a:ext cx="10485755" cy="484748"/>
          </a:xfrm>
          <a:prstGeom prst="rect">
            <a:avLst/>
          </a:prstGeom>
          <a:solidFill>
            <a:srgbClr val="F06427"/>
          </a:solidFill>
        </p:spPr>
        <p:txBody>
          <a:bodyPr vert="horz" wrap="square" lIns="0" tIns="86360" rIns="0" bIns="0" rtlCol="0">
            <a:spAutoFit/>
          </a:bodyPr>
          <a:lstStyle/>
          <a:p>
            <a:pPr marL="153670" algn="ctr">
              <a:lnSpc>
                <a:spcPct val="100000"/>
              </a:lnSpc>
              <a:spcBef>
                <a:spcPts val="680"/>
              </a:spcBef>
            </a:pP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CONSOLIDAR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5" dirty="0">
                <a:latin typeface="Arial" panose="020B0604020202020204" pitchFamily="34" charset="0"/>
                <a:cs typeface="Arial" panose="020B0604020202020204" pitchFamily="34" charset="0"/>
              </a:rPr>
              <a:t>EL PROYECTO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0" dirty="0">
                <a:latin typeface="Arial" panose="020B0604020202020204" pitchFamily="34" charset="0"/>
                <a:cs typeface="Arial" panose="020B0604020202020204" pitchFamily="34" charset="0"/>
              </a:rPr>
              <a:t>ACADÉMICO</a:t>
            </a:r>
            <a:r>
              <a:rPr sz="18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30" dirty="0">
                <a:latin typeface="Arial" panose="020B0604020202020204" pitchFamily="34" charset="0"/>
                <a:cs typeface="Arial" panose="020B0604020202020204" pitchFamily="34" charset="0"/>
              </a:rPr>
              <a:t>ECONÓMICO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0" dirty="0">
                <a:latin typeface="Arial" panose="020B0604020202020204" pitchFamily="34" charset="0"/>
                <a:cs typeface="Arial" panose="020B0604020202020204" pitchFamily="34" charset="0"/>
              </a:rPr>
              <a:t>UAH</a:t>
            </a:r>
            <a:endParaRPr lang="es-MX" sz="1800" spc="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3670" algn="ctr">
              <a:lnSpc>
                <a:spcPct val="100000"/>
              </a:lnSpc>
              <a:spcBef>
                <a:spcPts val="680"/>
              </a:spcBef>
            </a:pPr>
            <a:endParaRPr sz="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92501" y="4392472"/>
            <a:ext cx="2206886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525" algn="r">
              <a:lnSpc>
                <a:spcPts val="1800"/>
              </a:lnSpc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PERSPECTIVA</a:t>
            </a:r>
          </a:p>
          <a:p>
            <a:pPr marR="5080" algn="r">
              <a:lnSpc>
                <a:spcPct val="100000"/>
              </a:lnSpc>
            </a:pPr>
            <a:r>
              <a:rPr sz="1800" spc="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01069" y="5598934"/>
            <a:ext cx="1898165" cy="8412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255" algn="r">
              <a:lnSpc>
                <a:spcPts val="2520"/>
              </a:lnSpc>
              <a:spcBef>
                <a:spcPts val="100"/>
              </a:spcBef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185" algn="r">
              <a:lnSpc>
                <a:spcPts val="1800"/>
              </a:lnSpc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PERSPECTIVA</a:t>
            </a:r>
          </a:p>
          <a:p>
            <a:pPr marL="12700" algn="r">
              <a:lnSpc>
                <a:spcPct val="100000"/>
              </a:lnSpc>
            </a:pPr>
            <a:r>
              <a:rPr sz="1800" spc="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5" dirty="0"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01069" y="7981430"/>
            <a:ext cx="1898165" cy="8412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255" algn="r">
              <a:lnSpc>
                <a:spcPts val="2520"/>
              </a:lnSpc>
              <a:spcBef>
                <a:spcPts val="100"/>
              </a:spcBef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185" algn="r">
              <a:lnSpc>
                <a:spcPts val="1800"/>
              </a:lnSpc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PERSPECTIVA</a:t>
            </a:r>
          </a:p>
          <a:p>
            <a:pPr marL="12700" algn="r">
              <a:lnSpc>
                <a:spcPct val="100000"/>
              </a:lnSpc>
            </a:pPr>
            <a:r>
              <a:rPr sz="1800" spc="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spc="15" dirty="0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26A2D922-8A50-7012-F77C-0741B9273F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780449"/>
              </p:ext>
            </p:extLst>
          </p:nvPr>
        </p:nvGraphicFramePr>
        <p:xfrm>
          <a:off x="5931283" y="5146040"/>
          <a:ext cx="3532360" cy="1559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595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marL="413384" marR="490855" algn="l">
                        <a:lnSpc>
                          <a:spcPts val="1900"/>
                        </a:lnSpc>
                      </a:pP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Fortalecer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experiencia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académica, </a:t>
                      </a:r>
                      <a:r>
                        <a:rPr sz="15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trayectoria 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estudiantil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resultados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</a:t>
                      </a:r>
                      <a:r>
                        <a:rPr sz="1500" spc="-4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foración</a:t>
                      </a:r>
                      <a:r>
                        <a:rPr sz="15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sz="15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todos</a:t>
                      </a:r>
                      <a:r>
                        <a:rPr sz="15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</a:t>
                      </a:r>
                      <a:r>
                        <a:rPr sz="15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niveles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7965">
                      <a:solidFill>
                        <a:srgbClr val="FFFFFF"/>
                      </a:solidFill>
                      <a:prstDash val="solid"/>
                    </a:lnB>
                    <a:solidFill>
                      <a:srgbClr val="00FF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796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BB3C1FAD-E3DE-3A72-9D45-0A295D1DA1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38770"/>
              </p:ext>
            </p:extLst>
          </p:nvPr>
        </p:nvGraphicFramePr>
        <p:xfrm>
          <a:off x="5933823" y="6720550"/>
          <a:ext cx="2125345" cy="23082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8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450">
                <a:tc>
                  <a:txBody>
                    <a:bodyPr/>
                    <a:lstStyle/>
                    <a:p>
                      <a:pPr marL="260985">
                        <a:lnSpc>
                          <a:spcPts val="1900"/>
                        </a:lnSpc>
                        <a:spcBef>
                          <a:spcPts val="1350"/>
                        </a:spcBef>
                      </a:pP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Contar</a:t>
                      </a:r>
                      <a:r>
                        <a:rPr sz="1500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</a:t>
                      </a:r>
                      <a:r>
                        <a:rPr sz="1500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</a:t>
                      </a:r>
                    </a:p>
                  </a:txBody>
                  <a:tcPr marL="0" marR="0" marT="171450" marB="0">
                    <a:lnT w="77965">
                      <a:solidFill>
                        <a:srgbClr val="FFFFFF"/>
                      </a:solidFill>
                      <a:prstDash val="solid"/>
                    </a:lnT>
                    <a:solidFill>
                      <a:srgbClr val="B3B3B3"/>
                    </a:solidFill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marL="260985">
                        <a:lnSpc>
                          <a:spcPts val="1800"/>
                        </a:lnSpc>
                      </a:pP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planta</a:t>
                      </a:r>
                      <a:r>
                        <a:rPr sz="1500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académica</a:t>
                      </a: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marL="260985">
                        <a:lnSpc>
                          <a:spcPts val="1800"/>
                        </a:lnSpc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sz="1500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estructura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marL="260985">
                        <a:lnSpc>
                          <a:spcPts val="1800"/>
                        </a:lnSpc>
                      </a:pPr>
                      <a:r>
                        <a:rPr sz="1500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organizacional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marL="260985">
                        <a:lnSpc>
                          <a:spcPts val="1800"/>
                        </a:lnSpc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adecuada</a:t>
                      </a:r>
                      <a:r>
                        <a:rPr sz="1500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sz="1500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marL="260985">
                        <a:lnSpc>
                          <a:spcPts val="1800"/>
                        </a:lnSpc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complejidad</a:t>
                      </a:r>
                      <a:r>
                        <a:rPr sz="1500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marL="260985">
                        <a:lnSpc>
                          <a:spcPts val="1800"/>
                        </a:lnSpc>
                      </a:pP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tamaño</a:t>
                      </a:r>
                      <a:r>
                        <a:rPr sz="1500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</a:t>
                      </a:r>
                      <a:r>
                        <a:rPr sz="1500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784">
                <a:tc>
                  <a:txBody>
                    <a:bodyPr/>
                    <a:lstStyle/>
                    <a:p>
                      <a:pPr marL="260985">
                        <a:lnSpc>
                          <a:spcPts val="1820"/>
                        </a:lnSpc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institución</a:t>
                      </a: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2590D240-A557-1910-8B1B-467128EDC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963503"/>
              </p:ext>
            </p:extLst>
          </p:nvPr>
        </p:nvGraphicFramePr>
        <p:xfrm>
          <a:off x="9461400" y="3670300"/>
          <a:ext cx="3528693" cy="1475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162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3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475740">
                <a:tc>
                  <a:txBody>
                    <a:bodyPr/>
                    <a:lstStyle/>
                    <a:p>
                      <a:pPr marL="269875" marR="391160" indent="0" algn="l">
                        <a:lnSpc>
                          <a:spcPts val="1900"/>
                        </a:lnSpc>
                        <a:spcBef>
                          <a:spcPts val="1614"/>
                        </a:spcBef>
                      </a:pP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Generar conocimeinto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relevante, 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incidente, </a:t>
                      </a:r>
                      <a:r>
                        <a:rPr sz="1500" spc="-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actualizado</a:t>
                      </a:r>
                      <a:r>
                        <a:rPr sz="1500" spc="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sz="1500" spc="15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</a:t>
                      </a:r>
                      <a:r>
                        <a:rPr sz="1500" spc="15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excelencia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</a:t>
                      </a:r>
                      <a:r>
                        <a:rPr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nacional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</a:t>
                      </a:r>
                      <a:r>
                        <a:rPr lang="es-MX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internacional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05104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0642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2469A40D-2DCC-6012-1BED-CF65CC2011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769440"/>
              </p:ext>
            </p:extLst>
          </p:nvPr>
        </p:nvGraphicFramePr>
        <p:xfrm>
          <a:off x="12885321" y="3670300"/>
          <a:ext cx="3530599" cy="1475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3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1820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475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050" dirty="0">
                        <a:latin typeface="Times New Roman"/>
                        <a:cs typeface="Times New Roman"/>
                      </a:endParaRPr>
                    </a:p>
                    <a:p>
                      <a:pPr marL="407034" marR="313690" algn="l">
                        <a:lnSpc>
                          <a:spcPts val="1900"/>
                        </a:lnSpc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reconocidos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 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nuestro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carácter</a:t>
                      </a:r>
                      <a:r>
                        <a:rPr sz="1500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público</a:t>
                      </a:r>
                      <a:r>
                        <a:rPr sz="1500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sz="1500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significativo </a:t>
                      </a:r>
                      <a:r>
                        <a:rPr sz="1500" spc="-4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aporte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sociedad</a:t>
                      </a:r>
                    </a:p>
                  </a:txBody>
                  <a:tcPr marL="0" marR="0" marT="1905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064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object 2">
            <a:extLst>
              <a:ext uri="{FF2B5EF4-FFF2-40B4-BE49-F238E27FC236}">
                <a16:creationId xmlns:a16="http://schemas.microsoft.com/office/drawing/2014/main" id="{4A0338C0-8294-A77B-3CB1-0C748A7DCF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882118"/>
              </p:ext>
            </p:extLst>
          </p:nvPr>
        </p:nvGraphicFramePr>
        <p:xfrm>
          <a:off x="11428875" y="5146040"/>
          <a:ext cx="2084704" cy="1559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3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913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559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796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5760" marR="434340" algn="l">
                        <a:lnSpc>
                          <a:spcPts val="1900"/>
                        </a:lnSpc>
                        <a:spcBef>
                          <a:spcPts val="1580"/>
                        </a:spcBef>
                      </a:pPr>
                      <a:r>
                        <a:rPr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Consolidar</a:t>
                      </a:r>
                      <a:r>
                        <a:rPr lang="es-MX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r>
                        <a:rPr sz="150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aumentar</a:t>
                      </a:r>
                      <a:r>
                        <a:rPr lang="es-MX"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</a:t>
                      </a:r>
                      <a:r>
                        <a:rPr sz="150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incidencia de </a:t>
                      </a:r>
                      <a:r>
                        <a:rPr sz="1500" spc="-4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sz="150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vinculación  con</a:t>
                      </a:r>
                      <a:r>
                        <a:rPr sz="15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medio</a:t>
                      </a:r>
                    </a:p>
                  </a:txBody>
                  <a:tcPr marL="0" marR="0" marT="200660" marB="0"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7965">
                      <a:solidFill>
                        <a:srgbClr val="FFFFFF"/>
                      </a:solidFill>
                      <a:prstDash val="solid"/>
                    </a:lnB>
                    <a:solidFill>
                      <a:srgbClr val="00FF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object 2">
            <a:extLst>
              <a:ext uri="{FF2B5EF4-FFF2-40B4-BE49-F238E27FC236}">
                <a16:creationId xmlns:a16="http://schemas.microsoft.com/office/drawing/2014/main" id="{4A1267C3-5C1C-1943-AFD8-4DB4D019D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668452"/>
              </p:ext>
            </p:extLst>
          </p:nvPr>
        </p:nvGraphicFramePr>
        <p:xfrm>
          <a:off x="13523617" y="5146040"/>
          <a:ext cx="2882264" cy="1559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226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559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150" dirty="0">
                        <a:latin typeface="Times New Roman"/>
                        <a:cs typeface="Times New Roman"/>
                      </a:endParaRPr>
                    </a:p>
                    <a:p>
                      <a:pPr marL="381000" marR="671830" algn="l">
                        <a:lnSpc>
                          <a:spcPts val="1900"/>
                        </a:lnSpc>
                      </a:pP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Fortalecer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 </a:t>
                      </a:r>
                      <a:r>
                        <a:rPr sz="150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procesos</a:t>
                      </a:r>
                      <a:r>
                        <a:rPr sz="1500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sz="1500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sz="15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</a:t>
                      </a:r>
                      <a:r>
                        <a:rPr lang="es-CL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1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autorregulación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r>
                        <a:rPr sz="1500" spc="-4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calidad</a:t>
                      </a:r>
                      <a:r>
                        <a:rPr sz="1500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institucional</a:t>
                      </a:r>
                    </a:p>
                  </a:txBody>
                  <a:tcPr marL="0" marR="0" marT="6985" marB="0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lnB w="779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object 2">
            <a:extLst>
              <a:ext uri="{FF2B5EF4-FFF2-40B4-BE49-F238E27FC236}">
                <a16:creationId xmlns:a16="http://schemas.microsoft.com/office/drawing/2014/main" id="{9B1279E1-7EBB-F8AF-3ABD-9FB350111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346432"/>
              </p:ext>
            </p:extLst>
          </p:nvPr>
        </p:nvGraphicFramePr>
        <p:xfrm>
          <a:off x="7978947" y="6720550"/>
          <a:ext cx="2210435" cy="23082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7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5450"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ts val="1905"/>
                        </a:lnSpc>
                        <a:spcBef>
                          <a:spcPts val="1345"/>
                        </a:spcBef>
                      </a:pP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Incrementar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70815" marB="0">
                    <a:lnT w="77965">
                      <a:solidFill>
                        <a:srgbClr val="FFFFFF"/>
                      </a:solidFill>
                      <a:prstDash val="solid"/>
                    </a:lnT>
                    <a:solidFill>
                      <a:srgbClr val="B3B3B3"/>
                    </a:solidFill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ts val="1800"/>
                        </a:lnSpc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sz="1500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mejorar</a:t>
                      </a:r>
                      <a:r>
                        <a:rPr sz="1500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</a:t>
                      </a: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ts val="1800"/>
                        </a:lnSpc>
                      </a:pP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estándares</a:t>
                      </a:r>
                      <a:r>
                        <a:rPr sz="1500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</a:t>
                      </a: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ts val="1800"/>
                        </a:lnSpc>
                      </a:pP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infraestructura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ts val="1800"/>
                        </a:lnSpc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sz="1500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equipamiento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ts val="1800"/>
                        </a:lnSpc>
                      </a:pP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</a:t>
                      </a:r>
                      <a:r>
                        <a:rPr sz="1500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</a:t>
                      </a:r>
                      <a:r>
                        <a:rPr sz="1500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solvencia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ts val="1800"/>
                        </a:lnSpc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sz="1500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proyección</a:t>
                      </a:r>
                      <a:r>
                        <a:rPr sz="15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sz="15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78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ts val="1814"/>
                        </a:lnSpc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</a:t>
                      </a:r>
                      <a:r>
                        <a:rPr sz="1500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académica</a:t>
                      </a: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6" name="object 2">
            <a:extLst>
              <a:ext uri="{FF2B5EF4-FFF2-40B4-BE49-F238E27FC236}">
                <a16:creationId xmlns:a16="http://schemas.microsoft.com/office/drawing/2014/main" id="{2F5CD03A-53F0-47EB-F1DB-EAF81D8FF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226523"/>
              </p:ext>
            </p:extLst>
          </p:nvPr>
        </p:nvGraphicFramePr>
        <p:xfrm>
          <a:off x="10107025" y="6716171"/>
          <a:ext cx="2152648" cy="23082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3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799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3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308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  <a:p>
                      <a:pPr marL="314325" marR="313690">
                        <a:lnSpc>
                          <a:spcPts val="1900"/>
                        </a:lnSpc>
                      </a:pP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Desarrollar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 </a:t>
                      </a:r>
                      <a:r>
                        <a:rPr sz="1500" spc="-4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estrategia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</a:t>
                      </a:r>
                      <a:r>
                        <a:rPr sz="150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sz="1500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ans</a:t>
                      </a:r>
                      <a:r>
                        <a:rPr sz="1500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ormación 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la </a:t>
                      </a:r>
                      <a:r>
                        <a:rPr sz="150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institución</a:t>
                      </a:r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7" name="object 2">
            <a:extLst>
              <a:ext uri="{FF2B5EF4-FFF2-40B4-BE49-F238E27FC236}">
                <a16:creationId xmlns:a16="http://schemas.microsoft.com/office/drawing/2014/main" id="{77FBC08A-AD2C-5D4E-1706-E302158DF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758528"/>
              </p:ext>
            </p:extLst>
          </p:nvPr>
        </p:nvGraphicFramePr>
        <p:xfrm>
          <a:off x="12155739" y="6727745"/>
          <a:ext cx="2209799" cy="23082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3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370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635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25450"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88925">
                        <a:lnSpc>
                          <a:spcPts val="1914"/>
                        </a:lnSpc>
                        <a:spcBef>
                          <a:spcPts val="1340"/>
                        </a:spcBef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Consolidar</a:t>
                      </a:r>
                    </a:p>
                  </a:txBody>
                  <a:tcPr marL="0" marR="0" marT="170180" marB="0">
                    <a:lnT w="77965">
                      <a:solidFill>
                        <a:srgbClr val="FFFFFF"/>
                      </a:solidFill>
                      <a:prstDash val="solid"/>
                    </a:lnT>
                    <a:solidFill>
                      <a:srgbClr val="B3B3B3"/>
                    </a:solidFill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88925">
                        <a:lnSpc>
                          <a:spcPts val="1800"/>
                        </a:lnSpc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políticas</a:t>
                      </a:r>
                      <a:r>
                        <a:rPr sz="1500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88925">
                        <a:lnSpc>
                          <a:spcPts val="1800"/>
                        </a:lnSpc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mecanismos</a:t>
                      </a:r>
                      <a:r>
                        <a:rPr sz="1500" spc="-8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</a:t>
                      </a: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88925">
                        <a:lnSpc>
                          <a:spcPts val="1800"/>
                        </a:lnSpc>
                      </a:pP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promuevan</a:t>
                      </a:r>
                      <a:r>
                        <a:rPr sz="1500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88925">
                        <a:lnSpc>
                          <a:spcPts val="1800"/>
                        </a:lnSpc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justicia,</a:t>
                      </a:r>
                      <a:r>
                        <a:rPr sz="1500" spc="-8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equidad</a:t>
                      </a: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88925">
                        <a:lnSpc>
                          <a:spcPts val="1800"/>
                        </a:lnSpc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</a:t>
                      </a:r>
                      <a:r>
                        <a:rPr sz="1500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género</a:t>
                      </a:r>
                      <a:r>
                        <a:rPr sz="1500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88925">
                        <a:lnSpc>
                          <a:spcPts val="1800"/>
                        </a:lnSpc>
                      </a:pP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convivencia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78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88925">
                        <a:lnSpc>
                          <a:spcPts val="1805"/>
                        </a:lnSpc>
                      </a:pP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universitaria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B3B3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8" name="object 2">
            <a:extLst>
              <a:ext uri="{FF2B5EF4-FFF2-40B4-BE49-F238E27FC236}">
                <a16:creationId xmlns:a16="http://schemas.microsoft.com/office/drawing/2014/main" id="{79E10D55-EFF7-1528-95FF-5277DBFB77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413561"/>
              </p:ext>
            </p:extLst>
          </p:nvPr>
        </p:nvGraphicFramePr>
        <p:xfrm>
          <a:off x="14269766" y="6717103"/>
          <a:ext cx="2125344" cy="23082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35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03898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308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  <a:p>
                      <a:pPr marL="244475" marR="699135">
                        <a:lnSpc>
                          <a:spcPts val="1900"/>
                        </a:lnSpc>
                      </a:pP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Fortalecer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trabajo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colabo</a:t>
                      </a:r>
                      <a:r>
                        <a:rPr sz="1500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sz="15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r>
                        <a:rPr sz="1500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  <a:p>
                      <a:pPr marL="244475">
                        <a:lnSpc>
                          <a:spcPts val="1825"/>
                        </a:lnSpc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</a:t>
                      </a:r>
                      <a:r>
                        <a:rPr sz="1500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sz="1500" spc="-8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Compañía</a:t>
                      </a:r>
                    </a:p>
                    <a:p>
                      <a:pPr marL="244475">
                        <a:lnSpc>
                          <a:spcPts val="1910"/>
                        </a:lnSpc>
                      </a:pP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</a:t>
                      </a:r>
                      <a:r>
                        <a:rPr sz="1500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Jesús</a:t>
                      </a:r>
                    </a:p>
                  </a:txBody>
                  <a:tcPr marL="0" marR="0" marT="0" marB="0">
                    <a:lnT w="77965">
                      <a:solidFill>
                        <a:srgbClr val="FFFFFF"/>
                      </a:solidFill>
                      <a:prstDash val="solid"/>
                    </a:lnT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1CF9D46D-94D6-7D09-A3FF-D5F937053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17567"/>
              </p:ext>
            </p:extLst>
          </p:nvPr>
        </p:nvGraphicFramePr>
        <p:xfrm>
          <a:off x="9445873" y="5146040"/>
          <a:ext cx="2073274" cy="1559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99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59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315595" marR="295910" algn="l">
                        <a:lnSpc>
                          <a:spcPts val="1900"/>
                        </a:lnSpc>
                      </a:pPr>
                      <a:r>
                        <a:rPr sz="150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Potenciar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</a:t>
                      </a:r>
                      <a:r>
                        <a:rPr sz="150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investigación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asociativa </a:t>
                      </a:r>
                      <a:r>
                        <a:rPr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</a:t>
                      </a:r>
                      <a:r>
                        <a:rPr sz="150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500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sz="1500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500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sz="1500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sz="1500" spc="-8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sz="1500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disciplinaria</a:t>
                      </a:r>
                      <a:endParaRPr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7965">
                      <a:solidFill>
                        <a:srgbClr val="FFFFFF"/>
                      </a:solidFill>
                      <a:prstDash val="solid"/>
                    </a:lnB>
                    <a:solidFill>
                      <a:srgbClr val="00FF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796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9776B8F-CDFA-B98C-8D94-154E4B762F8D}"/>
              </a:ext>
            </a:extLst>
          </p:cNvPr>
          <p:cNvCxnSpPr>
            <a:cxnSpLocks/>
          </p:cNvCxnSpPr>
          <p:nvPr/>
        </p:nvCxnSpPr>
        <p:spPr>
          <a:xfrm flipV="1">
            <a:off x="5510940" y="4057694"/>
            <a:ext cx="159764" cy="209506"/>
          </a:xfrm>
          <a:prstGeom prst="straightConnector1">
            <a:avLst/>
          </a:prstGeom>
          <a:ln w="19050">
            <a:solidFill>
              <a:srgbClr val="F0642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4EF17F78-49B0-2678-6194-ED0921ED4045}"/>
              </a:ext>
            </a:extLst>
          </p:cNvPr>
          <p:cNvCxnSpPr>
            <a:cxnSpLocks/>
          </p:cNvCxnSpPr>
          <p:nvPr/>
        </p:nvCxnSpPr>
        <p:spPr>
          <a:xfrm flipV="1">
            <a:off x="5510940" y="5666861"/>
            <a:ext cx="159764" cy="209506"/>
          </a:xfrm>
          <a:prstGeom prst="straightConnector1">
            <a:avLst/>
          </a:prstGeom>
          <a:ln w="19050">
            <a:solidFill>
              <a:srgbClr val="00FF7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12C01757-54DF-D57F-2729-DFDBE53911B4}"/>
              </a:ext>
            </a:extLst>
          </p:cNvPr>
          <p:cNvCxnSpPr>
            <a:cxnSpLocks/>
          </p:cNvCxnSpPr>
          <p:nvPr/>
        </p:nvCxnSpPr>
        <p:spPr>
          <a:xfrm flipV="1">
            <a:off x="5513382" y="8004538"/>
            <a:ext cx="159764" cy="20950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50357"/>
            <a:ext cx="16943705" cy="8403590"/>
            <a:chOff x="0" y="1350357"/>
            <a:chExt cx="16943705" cy="84035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5350" y="1350357"/>
              <a:ext cx="10767770" cy="73638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888217"/>
              <a:ext cx="6523703" cy="486538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06934" y="5819140"/>
            <a:ext cx="4542966" cy="2895664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945515">
              <a:lnSpc>
                <a:spcPts val="4400"/>
              </a:lnSpc>
              <a:spcBef>
                <a:spcPts val="580"/>
              </a:spcBef>
            </a:pP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DISEÑAMOS  </a:t>
            </a:r>
            <a:r>
              <a:rPr sz="4000" spc="20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sz="40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85" dirty="0">
                <a:latin typeface="Arial" panose="020B0604020202020204" pitchFamily="34" charset="0"/>
                <a:cs typeface="Arial" panose="020B0604020202020204" pitchFamily="34" charset="0"/>
              </a:rPr>
              <a:t>NUEVO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120"/>
              </a:lnSpc>
            </a:pPr>
            <a:r>
              <a:rPr sz="4000" b="1" spc="-100" dirty="0">
                <a:latin typeface="Arial" panose="020B0604020202020204" pitchFamily="34" charset="0"/>
                <a:cs typeface="Arial" panose="020B0604020202020204" pitchFamily="34" charset="0"/>
              </a:rPr>
              <a:t>PORTAFOLIO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ts val="4400"/>
              </a:lnSpc>
              <a:spcBef>
                <a:spcPts val="280"/>
              </a:spcBef>
            </a:pPr>
            <a:r>
              <a:rPr sz="4000" b="1" spc="-7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4000" b="1" spc="-10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4000" b="1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65" dirty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sz="4000" b="1" spc="-15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4000" b="1" spc="-65" dirty="0">
                <a:latin typeface="Arial" panose="020B0604020202020204" pitchFamily="34" charset="0"/>
                <a:cs typeface="Arial" panose="020B0604020202020204" pitchFamily="34" charset="0"/>
              </a:rPr>
              <a:t>YE</a:t>
            </a:r>
            <a:r>
              <a:rPr sz="4000" b="1" spc="-16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4000" b="1" spc="-15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4000" b="1" spc="-35" dirty="0">
                <a:latin typeface="Arial" panose="020B0604020202020204" pitchFamily="34" charset="0"/>
                <a:cs typeface="Arial" panose="020B0604020202020204" pitchFamily="34" charset="0"/>
              </a:rPr>
              <a:t>OS  </a:t>
            </a:r>
            <a:r>
              <a:rPr sz="4000" b="1" spc="-7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4000" b="1" spc="-114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4000" b="1" spc="-70" dirty="0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sz="4000" b="1" spc="-3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4000" b="1" spc="-70" dirty="0">
                <a:latin typeface="Arial" panose="020B0604020202020204" pitchFamily="34" charset="0"/>
                <a:cs typeface="Arial" panose="020B0604020202020204" pitchFamily="34" charset="0"/>
              </a:rPr>
              <a:t>TÉGICOS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imacion uah">
            <a:hlinkClick r:id="" action="ppaction://media"/>
            <a:extLst>
              <a:ext uri="{FF2B5EF4-FFF2-40B4-BE49-F238E27FC236}">
                <a16:creationId xmlns:a16="http://schemas.microsoft.com/office/drawing/2014/main" id="{D31FD532-571F-BB2C-F0FC-34CCCCCA9D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1378" y="1895475"/>
            <a:ext cx="10605443" cy="596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09267" y="1606379"/>
            <a:ext cx="2421890" cy="190500"/>
          </a:xfrm>
          <a:custGeom>
            <a:avLst/>
            <a:gdLst/>
            <a:ahLst/>
            <a:cxnLst/>
            <a:rect l="l" t="t" r="r" b="b"/>
            <a:pathLst>
              <a:path w="2421890" h="190500">
                <a:moveTo>
                  <a:pt x="2326182" y="0"/>
                </a:moveTo>
                <a:lnTo>
                  <a:pt x="2295702" y="0"/>
                </a:lnTo>
                <a:lnTo>
                  <a:pt x="2291892" y="3810"/>
                </a:lnTo>
                <a:lnTo>
                  <a:pt x="2291892" y="7620"/>
                </a:lnTo>
                <a:lnTo>
                  <a:pt x="2360472" y="76200"/>
                </a:lnTo>
                <a:lnTo>
                  <a:pt x="2360472" y="80010"/>
                </a:lnTo>
                <a:lnTo>
                  <a:pt x="3810" y="80010"/>
                </a:lnTo>
                <a:lnTo>
                  <a:pt x="0" y="83820"/>
                </a:lnTo>
                <a:lnTo>
                  <a:pt x="0" y="106680"/>
                </a:lnTo>
                <a:lnTo>
                  <a:pt x="3810" y="110489"/>
                </a:lnTo>
                <a:lnTo>
                  <a:pt x="2360472" y="110489"/>
                </a:lnTo>
                <a:lnTo>
                  <a:pt x="2360472" y="114300"/>
                </a:lnTo>
                <a:lnTo>
                  <a:pt x="2291892" y="182880"/>
                </a:lnTo>
                <a:lnTo>
                  <a:pt x="2291892" y="186690"/>
                </a:lnTo>
                <a:lnTo>
                  <a:pt x="2295702" y="190500"/>
                </a:lnTo>
                <a:lnTo>
                  <a:pt x="2326182" y="190500"/>
                </a:lnTo>
                <a:lnTo>
                  <a:pt x="2333802" y="186690"/>
                </a:lnTo>
                <a:lnTo>
                  <a:pt x="2421432" y="99060"/>
                </a:lnTo>
                <a:lnTo>
                  <a:pt x="2421432" y="91440"/>
                </a:lnTo>
                <a:lnTo>
                  <a:pt x="2333802" y="3810"/>
                </a:lnTo>
                <a:lnTo>
                  <a:pt x="2326182" y="0"/>
                </a:lnTo>
                <a:close/>
              </a:path>
            </a:pathLst>
          </a:custGeom>
          <a:solidFill>
            <a:srgbClr val="00FF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603750" y="1449998"/>
            <a:ext cx="2059256" cy="1595309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640"/>
              </a:spcBef>
            </a:pPr>
            <a:r>
              <a:rPr sz="2300" spc="10" dirty="0">
                <a:latin typeface="Arial" panose="020B0604020202020204" pitchFamily="34" charset="0"/>
                <a:cs typeface="Arial" panose="020B0604020202020204" pitchFamily="34" charset="0"/>
              </a:rPr>
              <a:t>PE1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400"/>
              </a:spcBef>
            </a:pP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Profundización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18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identidad jesuita </a:t>
            </a:r>
            <a:r>
              <a:rPr sz="18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8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18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quehacer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institucional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88200" y="1449998"/>
            <a:ext cx="1909533" cy="1872307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640"/>
              </a:spcBef>
            </a:pPr>
            <a:r>
              <a:rPr sz="2300" spc="30" dirty="0">
                <a:latin typeface="Arial" panose="020B0604020202020204" pitchFamily="34" charset="0"/>
                <a:cs typeface="Arial" panose="020B0604020202020204" pitchFamily="34" charset="0"/>
              </a:rPr>
              <a:t>PE5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45110">
              <a:lnSpc>
                <a:spcPct val="100000"/>
              </a:lnSpc>
              <a:spcBef>
                <a:spcPts val="400"/>
              </a:spcBef>
            </a:pPr>
            <a:r>
              <a:rPr sz="1800" spc="45" dirty="0">
                <a:latin typeface="Arial" panose="020B0604020202020204" pitchFamily="34" charset="0"/>
                <a:cs typeface="Arial" panose="020B0604020202020204" pitchFamily="34" charset="0"/>
              </a:rPr>
              <a:t>Consolidar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18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contribución</a:t>
            </a:r>
            <a:r>
              <a:rPr sz="18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pPr marL="12700" marR="5080">
              <a:lnSpc>
                <a:spcPct val="100000"/>
              </a:lnSpc>
            </a:pP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bidi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eccionalidad 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vinculación </a:t>
            </a:r>
            <a:r>
              <a:rPr sz="18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30"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18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1800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medio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58361" y="1449998"/>
            <a:ext cx="2192339" cy="1595309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640"/>
              </a:spcBef>
            </a:pPr>
            <a:r>
              <a:rPr sz="2300" spc="30" dirty="0">
                <a:latin typeface="Arial" panose="020B0604020202020204" pitchFamily="34" charset="0"/>
                <a:cs typeface="Arial" panose="020B0604020202020204" pitchFamily="34" charset="0"/>
              </a:rPr>
              <a:t>PE6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82880">
              <a:lnSpc>
                <a:spcPct val="100000"/>
              </a:lnSpc>
              <a:spcBef>
                <a:spcPts val="400"/>
              </a:spcBef>
            </a:pPr>
            <a:r>
              <a:rPr sz="1800" spc="-13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salización 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perspectiva </a:t>
            </a:r>
            <a:r>
              <a:rPr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30" dirty="0">
                <a:latin typeface="Arial" panose="020B0604020202020204" pitchFamily="34" charset="0"/>
                <a:cs typeface="Arial" panose="020B0604020202020204" pitchFamily="34" charset="0"/>
              </a:rPr>
              <a:t>género</a:t>
            </a:r>
            <a:r>
              <a:rPr sz="1800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800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quehacer</a:t>
            </a:r>
            <a:r>
              <a:rPr sz="18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UAH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87211" y="1449998"/>
            <a:ext cx="2092841" cy="1595309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640"/>
              </a:spcBef>
            </a:pPr>
            <a:r>
              <a:rPr sz="2300" spc="15" dirty="0">
                <a:latin typeface="Arial" panose="020B0604020202020204" pitchFamily="34" charset="0"/>
                <a:cs typeface="Arial" panose="020B0604020202020204" pitchFamily="34" charset="0"/>
              </a:rPr>
              <a:t>PE10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800" spc="45" dirty="0">
                <a:latin typeface="Arial" panose="020B0604020202020204" pitchFamily="34" charset="0"/>
                <a:cs typeface="Arial" panose="020B0604020202020204" pitchFamily="34" charset="0"/>
              </a:rPr>
              <a:t>Consolidar</a:t>
            </a:r>
            <a:r>
              <a:rPr sz="18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posicionamie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1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sz="1800" spc="40" dirty="0" err="1">
                <a:latin typeface="Arial" panose="020B0604020202020204" pitchFamily="34" charset="0"/>
                <a:cs typeface="Arial" panose="020B0604020202020204" pitchFamily="34" charset="0"/>
              </a:rPr>
              <a:t>reputación</a:t>
            </a:r>
            <a:r>
              <a:rPr lang="es-MX" sz="18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40" dirty="0" err="1">
                <a:latin typeface="Arial" panose="020B0604020202020204" pitchFamily="34" charset="0"/>
                <a:cs typeface="Arial" panose="020B0604020202020204" pitchFamily="34" charset="0"/>
              </a:rPr>
              <a:t>prestigio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UAH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24580" y="1216996"/>
            <a:ext cx="333659" cy="21814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2227211" y="1202874"/>
            <a:ext cx="238760" cy="227329"/>
          </a:xfrm>
          <a:custGeom>
            <a:avLst/>
            <a:gdLst/>
            <a:ahLst/>
            <a:cxnLst/>
            <a:rect l="l" t="t" r="r" b="b"/>
            <a:pathLst>
              <a:path w="238759" h="227330">
                <a:moveTo>
                  <a:pt x="119265" y="0"/>
                </a:moveTo>
                <a:lnTo>
                  <a:pt x="156121" y="74676"/>
                </a:lnTo>
                <a:lnTo>
                  <a:pt x="238531" y="86652"/>
                </a:lnTo>
                <a:lnTo>
                  <a:pt x="178904" y="144780"/>
                </a:lnTo>
                <a:lnTo>
                  <a:pt x="192976" y="226872"/>
                </a:lnTo>
                <a:lnTo>
                  <a:pt x="119265" y="188112"/>
                </a:lnTo>
                <a:lnTo>
                  <a:pt x="45554" y="226872"/>
                </a:lnTo>
                <a:lnTo>
                  <a:pt x="59626" y="144780"/>
                </a:lnTo>
                <a:lnTo>
                  <a:pt x="0" y="86652"/>
                </a:lnTo>
                <a:lnTo>
                  <a:pt x="82410" y="74676"/>
                </a:lnTo>
                <a:lnTo>
                  <a:pt x="119265" y="0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8202" y="1182278"/>
            <a:ext cx="276644" cy="28829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9787476" y="1172591"/>
            <a:ext cx="200025" cy="278765"/>
            <a:chOff x="9787476" y="1172591"/>
            <a:chExt cx="200025" cy="278765"/>
          </a:xfrm>
        </p:grpSpPr>
        <p:sp>
          <p:nvSpPr>
            <p:cNvPr id="13" name="object 13"/>
            <p:cNvSpPr/>
            <p:nvPr/>
          </p:nvSpPr>
          <p:spPr>
            <a:xfrm>
              <a:off x="9789063" y="1174178"/>
              <a:ext cx="196850" cy="275590"/>
            </a:xfrm>
            <a:custGeom>
              <a:avLst/>
              <a:gdLst/>
              <a:ahLst/>
              <a:cxnLst/>
              <a:rect l="l" t="t" r="r" b="b"/>
              <a:pathLst>
                <a:path w="196850" h="275590">
                  <a:moveTo>
                    <a:pt x="88582" y="246062"/>
                  </a:moveTo>
                  <a:lnTo>
                    <a:pt x="68897" y="246062"/>
                  </a:lnTo>
                  <a:lnTo>
                    <a:pt x="68897" y="275590"/>
                  </a:lnTo>
                  <a:lnTo>
                    <a:pt x="88582" y="275590"/>
                  </a:lnTo>
                  <a:lnTo>
                    <a:pt x="88582" y="246062"/>
                  </a:lnTo>
                  <a:close/>
                </a:path>
                <a:path w="196850" h="275590">
                  <a:moveTo>
                    <a:pt x="118110" y="226377"/>
                  </a:moveTo>
                  <a:lnTo>
                    <a:pt x="39370" y="226377"/>
                  </a:lnTo>
                  <a:lnTo>
                    <a:pt x="39370" y="246062"/>
                  </a:lnTo>
                  <a:lnTo>
                    <a:pt x="118110" y="246062"/>
                  </a:lnTo>
                  <a:lnTo>
                    <a:pt x="118110" y="226377"/>
                  </a:lnTo>
                  <a:close/>
                </a:path>
                <a:path w="196850" h="275590">
                  <a:moveTo>
                    <a:pt x="78740" y="39370"/>
                  </a:moveTo>
                  <a:lnTo>
                    <a:pt x="48123" y="45568"/>
                  </a:lnTo>
                  <a:lnTo>
                    <a:pt x="23091" y="62461"/>
                  </a:lnTo>
                  <a:lnTo>
                    <a:pt x="6198" y="87493"/>
                  </a:lnTo>
                  <a:lnTo>
                    <a:pt x="0" y="118110"/>
                  </a:lnTo>
                  <a:lnTo>
                    <a:pt x="5310" y="146525"/>
                  </a:lnTo>
                  <a:lnTo>
                    <a:pt x="19904" y="170348"/>
                  </a:lnTo>
                  <a:lnTo>
                    <a:pt x="41769" y="187565"/>
                  </a:lnTo>
                  <a:lnTo>
                    <a:pt x="68897" y="196164"/>
                  </a:lnTo>
                  <a:lnTo>
                    <a:pt x="68897" y="226377"/>
                  </a:lnTo>
                  <a:lnTo>
                    <a:pt x="88582" y="226377"/>
                  </a:lnTo>
                  <a:lnTo>
                    <a:pt x="88582" y="196164"/>
                  </a:lnTo>
                  <a:lnTo>
                    <a:pt x="115705" y="187565"/>
                  </a:lnTo>
                  <a:lnTo>
                    <a:pt x="128913" y="177165"/>
                  </a:lnTo>
                  <a:lnTo>
                    <a:pt x="78740" y="177165"/>
                  </a:lnTo>
                  <a:lnTo>
                    <a:pt x="55769" y="172518"/>
                  </a:lnTo>
                  <a:lnTo>
                    <a:pt x="36996" y="159853"/>
                  </a:lnTo>
                  <a:lnTo>
                    <a:pt x="24331" y="141080"/>
                  </a:lnTo>
                  <a:lnTo>
                    <a:pt x="19685" y="118110"/>
                  </a:lnTo>
                  <a:lnTo>
                    <a:pt x="24331" y="95139"/>
                  </a:lnTo>
                  <a:lnTo>
                    <a:pt x="36996" y="76366"/>
                  </a:lnTo>
                  <a:lnTo>
                    <a:pt x="55769" y="63701"/>
                  </a:lnTo>
                  <a:lnTo>
                    <a:pt x="78740" y="59055"/>
                  </a:lnTo>
                  <a:lnTo>
                    <a:pt x="151676" y="59055"/>
                  </a:lnTo>
                  <a:lnTo>
                    <a:pt x="154724" y="56007"/>
                  </a:lnTo>
                  <a:lnTo>
                    <a:pt x="126961" y="56007"/>
                  </a:lnTo>
                  <a:lnTo>
                    <a:pt x="116346" y="49003"/>
                  </a:lnTo>
                  <a:lnTo>
                    <a:pt x="104665" y="43773"/>
                  </a:lnTo>
                  <a:lnTo>
                    <a:pt x="92077" y="40501"/>
                  </a:lnTo>
                  <a:lnTo>
                    <a:pt x="78740" y="39370"/>
                  </a:lnTo>
                  <a:close/>
                </a:path>
                <a:path w="196850" h="275590">
                  <a:moveTo>
                    <a:pt x="151676" y="59055"/>
                  </a:moveTo>
                  <a:lnTo>
                    <a:pt x="78740" y="59055"/>
                  </a:lnTo>
                  <a:lnTo>
                    <a:pt x="101710" y="63701"/>
                  </a:lnTo>
                  <a:lnTo>
                    <a:pt x="120483" y="76366"/>
                  </a:lnTo>
                  <a:lnTo>
                    <a:pt x="133148" y="95139"/>
                  </a:lnTo>
                  <a:lnTo>
                    <a:pt x="137795" y="118110"/>
                  </a:lnTo>
                  <a:lnTo>
                    <a:pt x="133148" y="141080"/>
                  </a:lnTo>
                  <a:lnTo>
                    <a:pt x="120483" y="159853"/>
                  </a:lnTo>
                  <a:lnTo>
                    <a:pt x="101710" y="172518"/>
                  </a:lnTo>
                  <a:lnTo>
                    <a:pt x="78740" y="177165"/>
                  </a:lnTo>
                  <a:lnTo>
                    <a:pt x="128913" y="177165"/>
                  </a:lnTo>
                  <a:lnTo>
                    <a:pt x="137571" y="170348"/>
                  </a:lnTo>
                  <a:lnTo>
                    <a:pt x="152167" y="146525"/>
                  </a:lnTo>
                  <a:lnTo>
                    <a:pt x="157480" y="118110"/>
                  </a:lnTo>
                  <a:lnTo>
                    <a:pt x="156348" y="104774"/>
                  </a:lnTo>
                  <a:lnTo>
                    <a:pt x="153076" y="92189"/>
                  </a:lnTo>
                  <a:lnTo>
                    <a:pt x="147846" y="80508"/>
                  </a:lnTo>
                  <a:lnTo>
                    <a:pt x="140843" y="69888"/>
                  </a:lnTo>
                  <a:lnTo>
                    <a:pt x="151676" y="59055"/>
                  </a:lnTo>
                  <a:close/>
                </a:path>
                <a:path w="196850" h="275590">
                  <a:moveTo>
                    <a:pt x="196850" y="33566"/>
                  </a:moveTo>
                  <a:lnTo>
                    <a:pt x="177165" y="33566"/>
                  </a:lnTo>
                  <a:lnTo>
                    <a:pt x="177165" y="68897"/>
                  </a:lnTo>
                  <a:lnTo>
                    <a:pt x="196850" y="68897"/>
                  </a:lnTo>
                  <a:lnTo>
                    <a:pt x="196850" y="33566"/>
                  </a:lnTo>
                  <a:close/>
                </a:path>
                <a:path w="196850" h="275590">
                  <a:moveTo>
                    <a:pt x="196850" y="0"/>
                  </a:moveTo>
                  <a:lnTo>
                    <a:pt x="127952" y="0"/>
                  </a:lnTo>
                  <a:lnTo>
                    <a:pt x="127952" y="19685"/>
                  </a:lnTo>
                  <a:lnTo>
                    <a:pt x="163283" y="19685"/>
                  </a:lnTo>
                  <a:lnTo>
                    <a:pt x="126961" y="56007"/>
                  </a:lnTo>
                  <a:lnTo>
                    <a:pt x="154724" y="56007"/>
                  </a:lnTo>
                  <a:lnTo>
                    <a:pt x="177165" y="33566"/>
                  </a:lnTo>
                  <a:lnTo>
                    <a:pt x="196850" y="33566"/>
                  </a:lnTo>
                  <a:lnTo>
                    <a:pt x="1968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789063" y="1174178"/>
              <a:ext cx="196850" cy="275590"/>
            </a:xfrm>
            <a:custGeom>
              <a:avLst/>
              <a:gdLst/>
              <a:ahLst/>
              <a:cxnLst/>
              <a:rect l="l" t="t" r="r" b="b"/>
              <a:pathLst>
                <a:path w="196850" h="275590">
                  <a:moveTo>
                    <a:pt x="127952" y="0"/>
                  </a:moveTo>
                  <a:lnTo>
                    <a:pt x="127952" y="19685"/>
                  </a:lnTo>
                  <a:lnTo>
                    <a:pt x="163283" y="19685"/>
                  </a:lnTo>
                  <a:lnTo>
                    <a:pt x="126961" y="56007"/>
                  </a:lnTo>
                  <a:lnTo>
                    <a:pt x="116346" y="49003"/>
                  </a:lnTo>
                  <a:lnTo>
                    <a:pt x="104665" y="43773"/>
                  </a:lnTo>
                  <a:lnTo>
                    <a:pt x="92077" y="40501"/>
                  </a:lnTo>
                  <a:lnTo>
                    <a:pt x="78740" y="39370"/>
                  </a:lnTo>
                  <a:lnTo>
                    <a:pt x="48123" y="45568"/>
                  </a:lnTo>
                  <a:lnTo>
                    <a:pt x="23091" y="62461"/>
                  </a:lnTo>
                  <a:lnTo>
                    <a:pt x="6198" y="87493"/>
                  </a:lnTo>
                  <a:lnTo>
                    <a:pt x="0" y="118110"/>
                  </a:lnTo>
                  <a:lnTo>
                    <a:pt x="5310" y="146525"/>
                  </a:lnTo>
                  <a:lnTo>
                    <a:pt x="19904" y="170348"/>
                  </a:lnTo>
                  <a:lnTo>
                    <a:pt x="41769" y="187565"/>
                  </a:lnTo>
                  <a:lnTo>
                    <a:pt x="68897" y="196164"/>
                  </a:lnTo>
                  <a:lnTo>
                    <a:pt x="68897" y="226377"/>
                  </a:lnTo>
                  <a:lnTo>
                    <a:pt x="39370" y="226377"/>
                  </a:lnTo>
                  <a:lnTo>
                    <a:pt x="39370" y="246062"/>
                  </a:lnTo>
                  <a:lnTo>
                    <a:pt x="68897" y="246062"/>
                  </a:lnTo>
                  <a:lnTo>
                    <a:pt x="68897" y="275590"/>
                  </a:lnTo>
                  <a:lnTo>
                    <a:pt x="88582" y="275590"/>
                  </a:lnTo>
                  <a:lnTo>
                    <a:pt x="88582" y="246062"/>
                  </a:lnTo>
                  <a:lnTo>
                    <a:pt x="118110" y="246062"/>
                  </a:lnTo>
                  <a:lnTo>
                    <a:pt x="118110" y="226377"/>
                  </a:lnTo>
                  <a:lnTo>
                    <a:pt x="88582" y="226377"/>
                  </a:lnTo>
                  <a:lnTo>
                    <a:pt x="88582" y="196164"/>
                  </a:lnTo>
                  <a:lnTo>
                    <a:pt x="115705" y="187565"/>
                  </a:lnTo>
                  <a:lnTo>
                    <a:pt x="137571" y="170348"/>
                  </a:lnTo>
                  <a:lnTo>
                    <a:pt x="152167" y="146525"/>
                  </a:lnTo>
                  <a:lnTo>
                    <a:pt x="157480" y="118110"/>
                  </a:lnTo>
                  <a:lnTo>
                    <a:pt x="156348" y="104774"/>
                  </a:lnTo>
                  <a:lnTo>
                    <a:pt x="153076" y="92189"/>
                  </a:lnTo>
                  <a:lnTo>
                    <a:pt x="147846" y="80508"/>
                  </a:lnTo>
                  <a:lnTo>
                    <a:pt x="140843" y="69888"/>
                  </a:lnTo>
                  <a:lnTo>
                    <a:pt x="177165" y="33566"/>
                  </a:lnTo>
                  <a:lnTo>
                    <a:pt x="177165" y="68897"/>
                  </a:lnTo>
                  <a:lnTo>
                    <a:pt x="196850" y="68897"/>
                  </a:lnTo>
                  <a:lnTo>
                    <a:pt x="196850" y="0"/>
                  </a:lnTo>
                  <a:lnTo>
                    <a:pt x="12795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7161" y="1231646"/>
              <a:ext cx="121284" cy="121285"/>
            </a:xfrm>
            <a:prstGeom prst="rect">
              <a:avLst/>
            </a:prstGeom>
          </p:spPr>
        </p:pic>
      </p:grpSp>
      <p:sp>
        <p:nvSpPr>
          <p:cNvPr id="18" name="object 24">
            <a:extLst>
              <a:ext uri="{FF2B5EF4-FFF2-40B4-BE49-F238E27FC236}">
                <a16:creationId xmlns:a16="http://schemas.microsoft.com/office/drawing/2014/main" id="{4620FB67-EAD1-40BE-3972-A7D8F1CF7965}"/>
              </a:ext>
            </a:extLst>
          </p:cNvPr>
          <p:cNvSpPr/>
          <p:nvPr/>
        </p:nvSpPr>
        <p:spPr>
          <a:xfrm>
            <a:off x="368465" y="1072108"/>
            <a:ext cx="1752436" cy="406393"/>
          </a:xfrm>
          <a:custGeom>
            <a:avLst/>
            <a:gdLst/>
            <a:ahLst/>
            <a:cxnLst/>
            <a:rect l="l" t="t" r="r" b="b"/>
            <a:pathLst>
              <a:path w="16562069" h="912495">
                <a:moveTo>
                  <a:pt x="16561701" y="0"/>
                </a:moveTo>
                <a:lnTo>
                  <a:pt x="0" y="0"/>
                </a:lnTo>
                <a:lnTo>
                  <a:pt x="0" y="912088"/>
                </a:lnTo>
                <a:lnTo>
                  <a:pt x="16561701" y="912088"/>
                </a:lnTo>
                <a:lnTo>
                  <a:pt x="16561701" y="0"/>
                </a:lnTo>
                <a:close/>
              </a:path>
            </a:pathLst>
          </a:custGeom>
          <a:gradFill>
            <a:gsLst>
              <a:gs pos="1000">
                <a:schemeClr val="bg1"/>
              </a:gs>
              <a:gs pos="100000">
                <a:srgbClr val="00FF7B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2227F67F-5CC7-85A9-E796-CE2077750EC0}"/>
              </a:ext>
            </a:extLst>
          </p:cNvPr>
          <p:cNvSpPr/>
          <p:nvPr/>
        </p:nvSpPr>
        <p:spPr>
          <a:xfrm rot="10800000">
            <a:off x="381799" y="1478510"/>
            <a:ext cx="1416990" cy="406393"/>
          </a:xfrm>
          <a:custGeom>
            <a:avLst/>
            <a:gdLst/>
            <a:ahLst/>
            <a:cxnLst/>
            <a:rect l="l" t="t" r="r" b="b"/>
            <a:pathLst>
              <a:path w="16562069" h="912495">
                <a:moveTo>
                  <a:pt x="16561701" y="0"/>
                </a:moveTo>
                <a:lnTo>
                  <a:pt x="0" y="0"/>
                </a:lnTo>
                <a:lnTo>
                  <a:pt x="0" y="912088"/>
                </a:lnTo>
                <a:lnTo>
                  <a:pt x="16561701" y="912088"/>
                </a:lnTo>
                <a:lnTo>
                  <a:pt x="16561701" y="0"/>
                </a:lnTo>
                <a:close/>
              </a:path>
            </a:pathLst>
          </a:custGeom>
          <a:gradFill>
            <a:gsLst>
              <a:gs pos="1000">
                <a:schemeClr val="bg1"/>
              </a:gs>
              <a:gs pos="100000">
                <a:srgbClr val="00FF7B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92E1317C-07B4-B548-F6CE-3CD6300F7F4D}"/>
              </a:ext>
            </a:extLst>
          </p:cNvPr>
          <p:cNvSpPr txBox="1">
            <a:spLocks/>
          </p:cNvSpPr>
          <p:nvPr/>
        </p:nvSpPr>
        <p:spPr>
          <a:xfrm>
            <a:off x="376237" y="1072108"/>
            <a:ext cx="1795780" cy="378950"/>
          </a:xfrm>
          <a:prstGeom prst="rect">
            <a:avLst/>
          </a:prstGeom>
          <a:noFill/>
        </p:spPr>
        <p:txBody>
          <a:bodyPr vert="horz" wrap="square" lIns="0" tIns="24765" rIns="0" bIns="0" rtlCol="0">
            <a:spAutoFit/>
          </a:bodyPr>
          <a:lstStyle>
            <a:lvl1pPr>
              <a:defRPr sz="5200" b="0" i="0">
                <a:solidFill>
                  <a:srgbClr val="00FF7B"/>
                </a:solidFill>
                <a:latin typeface="Replica Std Regular"/>
                <a:ea typeface="+mj-ea"/>
                <a:cs typeface="Replica Std Regular"/>
              </a:defRPr>
            </a:lvl1pPr>
          </a:lstStyle>
          <a:p>
            <a:pPr marL="97790">
              <a:spcBef>
                <a:spcPts val="195"/>
              </a:spcBef>
            </a:pPr>
            <a:r>
              <a:rPr lang="es-CL" sz="2300" kern="0" spc="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IDENTIDAD</a:t>
            </a:r>
            <a:endParaRPr lang="es-CL" sz="23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B7A781D9-5C7C-A262-675D-0648E2AEE69A}"/>
              </a:ext>
            </a:extLst>
          </p:cNvPr>
          <p:cNvSpPr txBox="1"/>
          <p:nvPr/>
        </p:nvSpPr>
        <p:spPr>
          <a:xfrm>
            <a:off x="376237" y="1478508"/>
            <a:ext cx="1414780" cy="366126"/>
          </a:xfrm>
          <a:prstGeom prst="rect">
            <a:avLst/>
          </a:prstGeom>
          <a:noFill/>
        </p:spPr>
        <p:txBody>
          <a:bodyPr vert="horz" wrap="square" lIns="0" tIns="12065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95"/>
              </a:spcBef>
            </a:pPr>
            <a:r>
              <a:rPr sz="2300" spc="15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3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300" spc="25" dirty="0">
                <a:latin typeface="Arial" panose="020B0604020202020204" pitchFamily="34" charset="0"/>
                <a:cs typeface="Arial" panose="020B0604020202020204" pitchFamily="34" charset="0"/>
              </a:rPr>
              <a:t>SELLO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E1D1C359-F5BA-6CF9-DD57-0105D07328D0}"/>
              </a:ext>
            </a:extLst>
          </p:cNvPr>
          <p:cNvGrpSpPr/>
          <p:nvPr/>
        </p:nvGrpSpPr>
        <p:grpSpPr>
          <a:xfrm>
            <a:off x="280661" y="3793832"/>
            <a:ext cx="2310456" cy="812801"/>
            <a:chOff x="280661" y="3793832"/>
            <a:chExt cx="2310456" cy="812801"/>
          </a:xfrm>
        </p:grpSpPr>
        <p:sp>
          <p:nvSpPr>
            <p:cNvPr id="22" name="object 24">
              <a:extLst>
                <a:ext uri="{FF2B5EF4-FFF2-40B4-BE49-F238E27FC236}">
                  <a16:creationId xmlns:a16="http://schemas.microsoft.com/office/drawing/2014/main" id="{7DA6BC76-C424-18DC-EFF3-B28780C8E0FB}"/>
                </a:ext>
              </a:extLst>
            </p:cNvPr>
            <p:cNvSpPr/>
            <p:nvPr/>
          </p:nvSpPr>
          <p:spPr>
            <a:xfrm>
              <a:off x="280661" y="3793839"/>
              <a:ext cx="2310456" cy="406393"/>
            </a:xfrm>
            <a:custGeom>
              <a:avLst/>
              <a:gdLst/>
              <a:ahLst/>
              <a:cxnLst/>
              <a:rect l="l" t="t" r="r" b="b"/>
              <a:pathLst>
                <a:path w="16562069" h="912495">
                  <a:moveTo>
                    <a:pt x="16561701" y="0"/>
                  </a:moveTo>
                  <a:lnTo>
                    <a:pt x="0" y="0"/>
                  </a:lnTo>
                  <a:lnTo>
                    <a:pt x="0" y="912088"/>
                  </a:lnTo>
                  <a:lnTo>
                    <a:pt x="16561701" y="912088"/>
                  </a:lnTo>
                  <a:lnTo>
                    <a:pt x="16561701" y="0"/>
                  </a:lnTo>
                  <a:close/>
                </a:path>
              </a:pathLst>
            </a:custGeom>
            <a:gradFill>
              <a:gsLst>
                <a:gs pos="1000">
                  <a:schemeClr val="bg1"/>
                </a:gs>
                <a:gs pos="100000">
                  <a:srgbClr val="00FF7B"/>
                </a:gs>
              </a:gsLst>
              <a:lin ang="0" scaled="1"/>
            </a:gra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4">
              <a:extLst>
                <a:ext uri="{FF2B5EF4-FFF2-40B4-BE49-F238E27FC236}">
                  <a16:creationId xmlns:a16="http://schemas.microsoft.com/office/drawing/2014/main" id="{DDD4270A-0330-B1A5-1BC1-0C4E46AFEDE6}"/>
                </a:ext>
              </a:extLst>
            </p:cNvPr>
            <p:cNvSpPr/>
            <p:nvPr/>
          </p:nvSpPr>
          <p:spPr>
            <a:xfrm rot="10800000">
              <a:off x="395132" y="4200240"/>
              <a:ext cx="1957705" cy="406393"/>
            </a:xfrm>
            <a:custGeom>
              <a:avLst/>
              <a:gdLst/>
              <a:ahLst/>
              <a:cxnLst/>
              <a:rect l="l" t="t" r="r" b="b"/>
              <a:pathLst>
                <a:path w="16562069" h="912495">
                  <a:moveTo>
                    <a:pt x="16561701" y="0"/>
                  </a:moveTo>
                  <a:lnTo>
                    <a:pt x="0" y="0"/>
                  </a:lnTo>
                  <a:lnTo>
                    <a:pt x="0" y="912088"/>
                  </a:lnTo>
                  <a:lnTo>
                    <a:pt x="16561701" y="912088"/>
                  </a:lnTo>
                  <a:lnTo>
                    <a:pt x="16561701" y="0"/>
                  </a:lnTo>
                  <a:close/>
                </a:path>
              </a:pathLst>
            </a:custGeom>
            <a:gradFill>
              <a:gsLst>
                <a:gs pos="1000">
                  <a:schemeClr val="bg1"/>
                </a:gs>
                <a:gs pos="100000">
                  <a:srgbClr val="00FF7B"/>
                </a:gs>
              </a:gsLst>
              <a:lin ang="0" scaled="1"/>
            </a:gra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C242F0B2-9971-976E-0ABB-BF611E01EE0A}"/>
                </a:ext>
              </a:extLst>
            </p:cNvPr>
            <p:cNvSpPr txBox="1"/>
            <p:nvPr/>
          </p:nvSpPr>
          <p:spPr>
            <a:xfrm>
              <a:off x="376237" y="3793832"/>
              <a:ext cx="2141369" cy="378950"/>
            </a:xfrm>
            <a:prstGeom prst="rect">
              <a:avLst/>
            </a:prstGeom>
            <a:noFill/>
          </p:spPr>
          <p:txBody>
            <a:bodyPr vert="horz" wrap="square" lIns="0" tIns="24765" rIns="0" bIns="0" rtlCol="0">
              <a:spAutoFit/>
            </a:bodyPr>
            <a:lstStyle/>
            <a:p>
              <a:pPr marL="97790">
                <a:lnSpc>
                  <a:spcPct val="100000"/>
                </a:lnSpc>
                <a:spcBef>
                  <a:spcPts val="195"/>
                </a:spcBef>
              </a:pPr>
              <a:r>
                <a:rPr sz="2300" spc="30" dirty="0">
                  <a:latin typeface="Arial" panose="020B0604020202020204" pitchFamily="34" charset="0"/>
                  <a:cs typeface="Arial" panose="020B0604020202020204" pitchFamily="34" charset="0"/>
                </a:rPr>
                <a:t>DESARROLLO</a:t>
              </a:r>
              <a:endParaRPr sz="2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6763A34A-07F2-DB91-EEF9-E14BE2468C3F}"/>
                </a:ext>
              </a:extLst>
            </p:cNvPr>
            <p:cNvSpPr txBox="1"/>
            <p:nvPr/>
          </p:nvSpPr>
          <p:spPr>
            <a:xfrm>
              <a:off x="376237" y="4200232"/>
              <a:ext cx="1957705" cy="366126"/>
            </a:xfrm>
            <a:prstGeom prst="rect">
              <a:avLst/>
            </a:prstGeom>
            <a:noFill/>
          </p:spPr>
          <p:txBody>
            <a:bodyPr vert="horz" wrap="square" lIns="0" tIns="12065" rIns="0" bIns="0" rtlCol="0">
              <a:spAutoFit/>
            </a:bodyPr>
            <a:lstStyle/>
            <a:p>
              <a:pPr marL="97790">
                <a:lnSpc>
                  <a:spcPct val="100000"/>
                </a:lnSpc>
                <a:spcBef>
                  <a:spcPts val="95"/>
                </a:spcBef>
              </a:pPr>
              <a:r>
                <a:rPr sz="2300" spc="30" dirty="0">
                  <a:latin typeface="Arial" panose="020B0604020202020204" pitchFamily="34" charset="0"/>
                  <a:cs typeface="Arial" panose="020B0604020202020204" pitchFamily="34" charset="0"/>
                </a:rPr>
                <a:t>ACADÉMICO</a:t>
              </a:r>
              <a:endParaRPr sz="2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object 7">
            <a:extLst>
              <a:ext uri="{FF2B5EF4-FFF2-40B4-BE49-F238E27FC236}">
                <a16:creationId xmlns:a16="http://schemas.microsoft.com/office/drawing/2014/main" id="{AD081B8F-DD6F-FF86-E5E4-61070DD7D6F3}"/>
              </a:ext>
            </a:extLst>
          </p:cNvPr>
          <p:cNvSpPr/>
          <p:nvPr/>
        </p:nvSpPr>
        <p:spPr>
          <a:xfrm>
            <a:off x="2521267" y="4328110"/>
            <a:ext cx="1809750" cy="190500"/>
          </a:xfrm>
          <a:custGeom>
            <a:avLst/>
            <a:gdLst/>
            <a:ahLst/>
            <a:cxnLst/>
            <a:rect l="l" t="t" r="r" b="b"/>
            <a:pathLst>
              <a:path w="1809750" h="190500">
                <a:moveTo>
                  <a:pt x="1714182" y="0"/>
                </a:moveTo>
                <a:lnTo>
                  <a:pt x="1683702" y="0"/>
                </a:lnTo>
                <a:lnTo>
                  <a:pt x="1679892" y="3810"/>
                </a:lnTo>
                <a:lnTo>
                  <a:pt x="1679892" y="7620"/>
                </a:lnTo>
                <a:lnTo>
                  <a:pt x="1748472" y="76200"/>
                </a:lnTo>
                <a:lnTo>
                  <a:pt x="1748472" y="80010"/>
                </a:lnTo>
                <a:lnTo>
                  <a:pt x="3809" y="80010"/>
                </a:lnTo>
                <a:lnTo>
                  <a:pt x="0" y="83820"/>
                </a:lnTo>
                <a:lnTo>
                  <a:pt x="0" y="106680"/>
                </a:lnTo>
                <a:lnTo>
                  <a:pt x="3809" y="110489"/>
                </a:lnTo>
                <a:lnTo>
                  <a:pt x="1748472" y="110489"/>
                </a:lnTo>
                <a:lnTo>
                  <a:pt x="1748472" y="114300"/>
                </a:lnTo>
                <a:lnTo>
                  <a:pt x="1679892" y="182880"/>
                </a:lnTo>
                <a:lnTo>
                  <a:pt x="1679892" y="186690"/>
                </a:lnTo>
                <a:lnTo>
                  <a:pt x="1683702" y="190500"/>
                </a:lnTo>
                <a:lnTo>
                  <a:pt x="1714182" y="190500"/>
                </a:lnTo>
                <a:lnTo>
                  <a:pt x="1721802" y="186690"/>
                </a:lnTo>
                <a:lnTo>
                  <a:pt x="1809432" y="99060"/>
                </a:lnTo>
                <a:lnTo>
                  <a:pt x="1809432" y="91440"/>
                </a:lnTo>
                <a:lnTo>
                  <a:pt x="1721802" y="3810"/>
                </a:lnTo>
                <a:lnTo>
                  <a:pt x="1714182" y="0"/>
                </a:lnTo>
                <a:close/>
              </a:path>
            </a:pathLst>
          </a:custGeom>
          <a:solidFill>
            <a:srgbClr val="00FF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1">
            <a:extLst>
              <a:ext uri="{FF2B5EF4-FFF2-40B4-BE49-F238E27FC236}">
                <a16:creationId xmlns:a16="http://schemas.microsoft.com/office/drawing/2014/main" id="{DCE36995-DF44-77EB-090C-41D80E9AAF0D}"/>
              </a:ext>
            </a:extLst>
          </p:cNvPr>
          <p:cNvSpPr txBox="1"/>
          <p:nvPr/>
        </p:nvSpPr>
        <p:spPr>
          <a:xfrm>
            <a:off x="4603749" y="4137217"/>
            <a:ext cx="2033343" cy="1595309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640"/>
              </a:spcBef>
            </a:pPr>
            <a:r>
              <a:rPr sz="2300" spc="30" dirty="0">
                <a:latin typeface="Arial" panose="020B0604020202020204" pitchFamily="34" charset="0"/>
                <a:cs typeface="Arial" panose="020B0604020202020204" pitchFamily="34" charset="0"/>
              </a:rPr>
              <a:t>PE2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800" spc="45" dirty="0">
                <a:latin typeface="Arial" panose="020B0604020202020204" pitchFamily="34" charset="0"/>
                <a:cs typeface="Arial" panose="020B0604020202020204" pitchFamily="34" charset="0"/>
              </a:rPr>
              <a:t>Innovación,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33679">
              <a:lnSpc>
                <a:spcPct val="100000"/>
              </a:lnSpc>
            </a:pP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sz="18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sz="1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sz="18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800" spc="30" dirty="0">
                <a:latin typeface="Arial" panose="020B0604020202020204" pitchFamily="34" charset="0"/>
                <a:cs typeface="Arial" panose="020B0604020202020204" pitchFamily="34" charset="0"/>
              </a:rPr>
              <a:t>oferta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académica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E85DAD97-EF16-CCC6-A5D4-7FEC617F7A7C}"/>
              </a:ext>
            </a:extLst>
          </p:cNvPr>
          <p:cNvSpPr txBox="1"/>
          <p:nvPr/>
        </p:nvSpPr>
        <p:spPr>
          <a:xfrm>
            <a:off x="7188200" y="4137217"/>
            <a:ext cx="2474586" cy="2149306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640"/>
              </a:spcBef>
            </a:pPr>
            <a:r>
              <a:rPr sz="2300" spc="30" dirty="0">
                <a:latin typeface="Arial" panose="020B0604020202020204" pitchFamily="34" charset="0"/>
                <a:cs typeface="Arial" panose="020B0604020202020204" pitchFamily="34" charset="0"/>
              </a:rPr>
              <a:t>PE3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400"/>
              </a:spcBef>
            </a:pPr>
            <a:r>
              <a:rPr sz="1800" spc="40" dirty="0" err="1">
                <a:latin typeface="Arial" panose="020B0604020202020204" pitchFamily="34" charset="0"/>
                <a:cs typeface="Arial" panose="020B0604020202020204" pitchFamily="34" charset="0"/>
              </a:rPr>
              <a:t>Fortalecimiento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MX" sz="1800" spc="3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18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acogida,</a:t>
            </a:r>
            <a:r>
              <a:rPr sz="18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35" dirty="0" err="1">
                <a:latin typeface="Arial" panose="020B0604020202020204" pitchFamily="34" charset="0"/>
                <a:cs typeface="Arial" panose="020B0604020202020204" pitchFamily="34" charset="0"/>
              </a:rPr>
              <a:t>trayectoria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35" dirty="0" err="1">
                <a:latin typeface="Arial" panose="020B0604020202020204" pitchFamily="34" charset="0"/>
                <a:cs typeface="Arial" panose="020B0604020202020204" pitchFamily="34" charset="0"/>
              </a:rPr>
              <a:t>formativa</a:t>
            </a:r>
            <a:r>
              <a:rPr sz="1800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MX" sz="1800" spc="9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45" dirty="0" err="1"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40" dirty="0" err="1">
                <a:latin typeface="Arial" panose="020B0604020202020204" pitchFamily="34" charset="0"/>
                <a:cs typeface="Arial" panose="020B0604020202020204" pitchFamily="34" charset="0"/>
              </a:rPr>
              <a:t>estudiantil</a:t>
            </a:r>
            <a:r>
              <a:rPr sz="18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45" dirty="0" err="1"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r>
              <a:rPr sz="18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MX" sz="1800" spc="-45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MX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35" dirty="0" err="1">
                <a:latin typeface="Arial" panose="020B0604020202020204" pitchFamily="34" charset="0"/>
                <a:cs typeface="Arial" panose="020B0604020202020204" pitchFamily="34" charset="0"/>
              </a:rPr>
              <a:t>pregrado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25">
            <a:extLst>
              <a:ext uri="{FF2B5EF4-FFF2-40B4-BE49-F238E27FC236}">
                <a16:creationId xmlns:a16="http://schemas.microsoft.com/office/drawing/2014/main" id="{AE323B6E-BB06-330D-5D89-8C44AB99CE3E}"/>
              </a:ext>
            </a:extLst>
          </p:cNvPr>
          <p:cNvSpPr txBox="1"/>
          <p:nvPr/>
        </p:nvSpPr>
        <p:spPr>
          <a:xfrm>
            <a:off x="9758362" y="4137217"/>
            <a:ext cx="2246262" cy="2149306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640"/>
              </a:spcBef>
            </a:pPr>
            <a:r>
              <a:rPr sz="2300" spc="30" dirty="0">
                <a:latin typeface="Arial" panose="020B0604020202020204" pitchFamily="34" charset="0"/>
                <a:cs typeface="Arial" panose="020B0604020202020204" pitchFamily="34" charset="0"/>
              </a:rPr>
              <a:t>PE4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Calidad,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985">
              <a:lnSpc>
                <a:spcPct val="100000"/>
              </a:lnSpc>
            </a:pPr>
            <a:r>
              <a:rPr sz="1800" spc="45" dirty="0">
                <a:latin typeface="Arial" panose="020B0604020202020204" pitchFamily="34" charset="0"/>
                <a:cs typeface="Arial" panose="020B0604020202020204" pitchFamily="34" charset="0"/>
              </a:rPr>
              <a:t>asociatividad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18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impacto</a:t>
            </a:r>
            <a:r>
              <a:rPr sz="18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investigación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sz="18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crecimiento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18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30" dirty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 doctorados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AB85707B-05BF-6F49-23C4-E6A0C02DEFA9}"/>
              </a:ext>
            </a:extLst>
          </p:cNvPr>
          <p:cNvSpPr txBox="1"/>
          <p:nvPr/>
        </p:nvSpPr>
        <p:spPr>
          <a:xfrm>
            <a:off x="12187211" y="4137217"/>
            <a:ext cx="2164712" cy="1872307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640"/>
              </a:spcBef>
            </a:pPr>
            <a:r>
              <a:rPr sz="2300" spc="30" dirty="0">
                <a:latin typeface="Arial" panose="020B0604020202020204" pitchFamily="34" charset="0"/>
                <a:cs typeface="Arial" panose="020B0604020202020204" pitchFamily="34" charset="0"/>
              </a:rPr>
              <a:t>PE8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21665">
              <a:lnSpc>
                <a:spcPct val="100000"/>
              </a:lnSpc>
              <a:spcBef>
                <a:spcPts val="400"/>
              </a:spcBef>
            </a:pPr>
            <a:r>
              <a:rPr sz="1800" spc="45" dirty="0">
                <a:latin typeface="Arial" panose="020B0604020202020204" pitchFamily="34" charset="0"/>
                <a:cs typeface="Arial" panose="020B0604020202020204" pitchFamily="34" charset="0"/>
              </a:rPr>
              <a:t>Instalación, </a:t>
            </a:r>
            <a:r>
              <a:rPr sz="18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pPr marL="12700" marR="5080">
              <a:lnSpc>
                <a:spcPct val="100000"/>
              </a:lnSpc>
            </a:pP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escalamiento</a:t>
            </a:r>
            <a:r>
              <a:rPr sz="18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sz="18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área de</a:t>
            </a:r>
            <a:r>
              <a:rPr sz="18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sz="18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800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00"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UAH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29">
            <a:extLst>
              <a:ext uri="{FF2B5EF4-FFF2-40B4-BE49-F238E27FC236}">
                <a16:creationId xmlns:a16="http://schemas.microsoft.com/office/drawing/2014/main" id="{E21F2C22-1728-4AF7-8A00-A34F970AECCA}"/>
              </a:ext>
            </a:extLst>
          </p:cNvPr>
          <p:cNvSpPr txBox="1"/>
          <p:nvPr/>
        </p:nvSpPr>
        <p:spPr>
          <a:xfrm>
            <a:off x="14695487" y="4137217"/>
            <a:ext cx="2164712" cy="1872307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640"/>
              </a:spcBef>
            </a:pPr>
            <a:r>
              <a:rPr sz="2300" spc="15" dirty="0">
                <a:latin typeface="Arial" panose="020B0604020202020204" pitchFamily="34" charset="0"/>
                <a:cs typeface="Arial" panose="020B0604020202020204" pitchFamily="34" charset="0"/>
              </a:rPr>
              <a:t>PE11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82880">
              <a:lnSpc>
                <a:spcPct val="100000"/>
              </a:lnSpc>
              <a:spcBef>
                <a:spcPts val="400"/>
              </a:spcBef>
            </a:pPr>
            <a:r>
              <a:rPr sz="1800" spc="30" dirty="0">
                <a:latin typeface="Arial" panose="020B0604020202020204" pitchFamily="34" charset="0"/>
                <a:cs typeface="Arial" panose="020B0604020202020204" pitchFamily="34" charset="0"/>
              </a:rPr>
              <a:t>Reforzar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18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dimensión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1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ernacional  </a:t>
            </a:r>
            <a:r>
              <a:rPr sz="1800" spc="30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proyecto </a:t>
            </a:r>
            <a:r>
              <a:rPr sz="18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académico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UAH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31">
            <a:extLst>
              <a:ext uri="{FF2B5EF4-FFF2-40B4-BE49-F238E27FC236}">
                <a16:creationId xmlns:a16="http://schemas.microsoft.com/office/drawing/2014/main" id="{ACC3F042-B641-BC59-BB7A-B7314A91829B}"/>
              </a:ext>
            </a:extLst>
          </p:cNvPr>
          <p:cNvSpPr/>
          <p:nvPr/>
        </p:nvSpPr>
        <p:spPr>
          <a:xfrm>
            <a:off x="4589109" y="3843633"/>
            <a:ext cx="334010" cy="264160"/>
          </a:xfrm>
          <a:custGeom>
            <a:avLst/>
            <a:gdLst/>
            <a:ahLst/>
            <a:cxnLst/>
            <a:rect l="l" t="t" r="r" b="b"/>
            <a:pathLst>
              <a:path w="334010" h="264160">
                <a:moveTo>
                  <a:pt x="214575" y="198074"/>
                </a:moveTo>
                <a:lnTo>
                  <a:pt x="198031" y="198074"/>
                </a:lnTo>
                <a:lnTo>
                  <a:pt x="198031" y="260317"/>
                </a:lnTo>
                <a:lnTo>
                  <a:pt x="201714" y="264000"/>
                </a:lnTo>
                <a:lnTo>
                  <a:pt x="210807" y="264000"/>
                </a:lnTo>
                <a:lnTo>
                  <a:pt x="214503" y="260279"/>
                </a:lnTo>
                <a:lnTo>
                  <a:pt x="214249" y="227944"/>
                </a:lnTo>
                <a:lnTo>
                  <a:pt x="214310" y="204891"/>
                </a:lnTo>
                <a:lnTo>
                  <a:pt x="214575" y="198074"/>
                </a:lnTo>
                <a:close/>
              </a:path>
              <a:path w="334010" h="264160">
                <a:moveTo>
                  <a:pt x="109772" y="85475"/>
                </a:moveTo>
                <a:lnTo>
                  <a:pt x="60296" y="91315"/>
                </a:lnTo>
                <a:lnTo>
                  <a:pt x="21892" y="103379"/>
                </a:lnTo>
                <a:lnTo>
                  <a:pt x="635" y="116032"/>
                </a:lnTo>
                <a:lnTo>
                  <a:pt x="0" y="118343"/>
                </a:lnTo>
                <a:lnTo>
                  <a:pt x="47070" y="172586"/>
                </a:lnTo>
                <a:lnTo>
                  <a:pt x="93029" y="198576"/>
                </a:lnTo>
                <a:lnTo>
                  <a:pt x="135967" y="207201"/>
                </a:lnTo>
                <a:lnTo>
                  <a:pt x="172196" y="204891"/>
                </a:lnTo>
                <a:lnTo>
                  <a:pt x="198031" y="198074"/>
                </a:lnTo>
                <a:lnTo>
                  <a:pt x="214575" y="198074"/>
                </a:lnTo>
                <a:lnTo>
                  <a:pt x="214843" y="191195"/>
                </a:lnTo>
                <a:lnTo>
                  <a:pt x="158219" y="191195"/>
                </a:lnTo>
                <a:lnTo>
                  <a:pt x="116819" y="189148"/>
                </a:lnTo>
                <a:lnTo>
                  <a:pt x="69301" y="169338"/>
                </a:lnTo>
                <a:lnTo>
                  <a:pt x="20675" y="122331"/>
                </a:lnTo>
                <a:lnTo>
                  <a:pt x="44653" y="113592"/>
                </a:lnTo>
                <a:lnTo>
                  <a:pt x="78278" y="105393"/>
                </a:lnTo>
                <a:lnTo>
                  <a:pt x="115962" y="103275"/>
                </a:lnTo>
                <a:lnTo>
                  <a:pt x="170560" y="103275"/>
                </a:lnTo>
                <a:lnTo>
                  <a:pt x="159956" y="96753"/>
                </a:lnTo>
                <a:lnTo>
                  <a:pt x="109772" y="85475"/>
                </a:lnTo>
                <a:close/>
              </a:path>
              <a:path w="334010" h="264160">
                <a:moveTo>
                  <a:pt x="107099" y="135857"/>
                </a:moveTo>
                <a:lnTo>
                  <a:pt x="104914" y="136314"/>
                </a:lnTo>
                <a:lnTo>
                  <a:pt x="101346" y="138702"/>
                </a:lnTo>
                <a:lnTo>
                  <a:pt x="100101" y="140543"/>
                </a:lnTo>
                <a:lnTo>
                  <a:pt x="99237" y="144747"/>
                </a:lnTo>
                <a:lnTo>
                  <a:pt x="99669" y="146931"/>
                </a:lnTo>
                <a:lnTo>
                  <a:pt x="102031" y="150500"/>
                </a:lnTo>
                <a:lnTo>
                  <a:pt x="103860" y="151757"/>
                </a:lnTo>
                <a:lnTo>
                  <a:pt x="105968" y="152189"/>
                </a:lnTo>
                <a:lnTo>
                  <a:pt x="127535" y="157855"/>
                </a:lnTo>
                <a:lnTo>
                  <a:pt x="148545" y="165224"/>
                </a:lnTo>
                <a:lnTo>
                  <a:pt x="168898" y="174258"/>
                </a:lnTo>
                <a:lnTo>
                  <a:pt x="188493" y="184917"/>
                </a:lnTo>
                <a:lnTo>
                  <a:pt x="158219" y="191195"/>
                </a:lnTo>
                <a:lnTo>
                  <a:pt x="214843" y="191195"/>
                </a:lnTo>
                <a:lnTo>
                  <a:pt x="215666" y="170032"/>
                </a:lnTo>
                <a:lnTo>
                  <a:pt x="195072" y="170032"/>
                </a:lnTo>
                <a:lnTo>
                  <a:pt x="174647" y="159087"/>
                </a:lnTo>
                <a:lnTo>
                  <a:pt x="153463" y="149784"/>
                </a:lnTo>
                <a:lnTo>
                  <a:pt x="131617" y="142159"/>
                </a:lnTo>
                <a:lnTo>
                  <a:pt x="109207" y="136250"/>
                </a:lnTo>
                <a:lnTo>
                  <a:pt x="107099" y="135857"/>
                </a:lnTo>
                <a:close/>
              </a:path>
              <a:path w="334010" h="264160">
                <a:moveTo>
                  <a:pt x="170560" y="103275"/>
                </a:moveTo>
                <a:lnTo>
                  <a:pt x="115962" y="103275"/>
                </a:lnTo>
                <a:lnTo>
                  <a:pt x="152133" y="112781"/>
                </a:lnTo>
                <a:lnTo>
                  <a:pt x="160003" y="117618"/>
                </a:lnTo>
                <a:lnTo>
                  <a:pt x="189260" y="152557"/>
                </a:lnTo>
                <a:lnTo>
                  <a:pt x="195072" y="170032"/>
                </a:lnTo>
                <a:lnTo>
                  <a:pt x="215666" y="170032"/>
                </a:lnTo>
                <a:lnTo>
                  <a:pt x="216861" y="139311"/>
                </a:lnTo>
                <a:lnTo>
                  <a:pt x="201752" y="139311"/>
                </a:lnTo>
                <a:lnTo>
                  <a:pt x="194019" y="126214"/>
                </a:lnTo>
                <a:lnTo>
                  <a:pt x="184335" y="114613"/>
                </a:lnTo>
                <a:lnTo>
                  <a:pt x="172911" y="104721"/>
                </a:lnTo>
                <a:lnTo>
                  <a:pt x="170560" y="103275"/>
                </a:lnTo>
                <a:close/>
              </a:path>
              <a:path w="334010" h="264160">
                <a:moveTo>
                  <a:pt x="312115" y="0"/>
                </a:moveTo>
                <a:lnTo>
                  <a:pt x="246128" y="13695"/>
                </a:lnTo>
                <a:lnTo>
                  <a:pt x="215011" y="36467"/>
                </a:lnTo>
                <a:lnTo>
                  <a:pt x="198517" y="89212"/>
                </a:lnTo>
                <a:lnTo>
                  <a:pt x="201650" y="111066"/>
                </a:lnTo>
                <a:lnTo>
                  <a:pt x="201956" y="111803"/>
                </a:lnTo>
                <a:lnTo>
                  <a:pt x="202323" y="112463"/>
                </a:lnTo>
                <a:lnTo>
                  <a:pt x="202793" y="113073"/>
                </a:lnTo>
                <a:lnTo>
                  <a:pt x="201752" y="139311"/>
                </a:lnTo>
                <a:lnTo>
                  <a:pt x="216861" y="139311"/>
                </a:lnTo>
                <a:lnTo>
                  <a:pt x="217589" y="120604"/>
                </a:lnTo>
                <a:lnTo>
                  <a:pt x="243087" y="116633"/>
                </a:lnTo>
                <a:lnTo>
                  <a:pt x="271664" y="104018"/>
                </a:lnTo>
                <a:lnTo>
                  <a:pt x="225691" y="104018"/>
                </a:lnTo>
                <a:lnTo>
                  <a:pt x="234029" y="93705"/>
                </a:lnTo>
                <a:lnTo>
                  <a:pt x="214058" y="93705"/>
                </a:lnTo>
                <a:lnTo>
                  <a:pt x="213439" y="81194"/>
                </a:lnTo>
                <a:lnTo>
                  <a:pt x="247229" y="30485"/>
                </a:lnTo>
                <a:lnTo>
                  <a:pt x="296828" y="16591"/>
                </a:lnTo>
                <a:lnTo>
                  <a:pt x="316039" y="15283"/>
                </a:lnTo>
                <a:lnTo>
                  <a:pt x="331089" y="15283"/>
                </a:lnTo>
                <a:lnTo>
                  <a:pt x="333311" y="9555"/>
                </a:lnTo>
                <a:lnTo>
                  <a:pt x="333743" y="7333"/>
                </a:lnTo>
                <a:lnTo>
                  <a:pt x="333184" y="5034"/>
                </a:lnTo>
                <a:lnTo>
                  <a:pt x="331787" y="3256"/>
                </a:lnTo>
                <a:lnTo>
                  <a:pt x="330428" y="1453"/>
                </a:lnTo>
                <a:lnTo>
                  <a:pt x="328320" y="373"/>
                </a:lnTo>
                <a:lnTo>
                  <a:pt x="312115" y="0"/>
                </a:lnTo>
                <a:close/>
              </a:path>
              <a:path w="334010" h="264160">
                <a:moveTo>
                  <a:pt x="331089" y="15283"/>
                </a:moveTo>
                <a:lnTo>
                  <a:pt x="316039" y="15283"/>
                </a:lnTo>
                <a:lnTo>
                  <a:pt x="298047" y="58609"/>
                </a:lnTo>
                <a:lnTo>
                  <a:pt x="273551" y="85120"/>
                </a:lnTo>
                <a:lnTo>
                  <a:pt x="247713" y="98897"/>
                </a:lnTo>
                <a:lnTo>
                  <a:pt x="225691" y="104018"/>
                </a:lnTo>
                <a:lnTo>
                  <a:pt x="271664" y="104018"/>
                </a:lnTo>
                <a:lnTo>
                  <a:pt x="277274" y="101541"/>
                </a:lnTo>
                <a:lnTo>
                  <a:pt x="310548" y="68219"/>
                </a:lnTo>
                <a:lnTo>
                  <a:pt x="331089" y="15283"/>
                </a:lnTo>
                <a:close/>
              </a:path>
              <a:path w="334010" h="264160">
                <a:moveTo>
                  <a:pt x="266115" y="46042"/>
                </a:moveTo>
                <a:lnTo>
                  <a:pt x="224475" y="80983"/>
                </a:lnTo>
                <a:lnTo>
                  <a:pt x="214058" y="93705"/>
                </a:lnTo>
                <a:lnTo>
                  <a:pt x="234029" y="93705"/>
                </a:lnTo>
                <a:lnTo>
                  <a:pt x="235470" y="91924"/>
                </a:lnTo>
                <a:lnTo>
                  <a:pt x="246124" y="80626"/>
                </a:lnTo>
                <a:lnTo>
                  <a:pt x="257604" y="70169"/>
                </a:lnTo>
                <a:lnTo>
                  <a:pt x="269862" y="60597"/>
                </a:lnTo>
                <a:lnTo>
                  <a:pt x="272135" y="58996"/>
                </a:lnTo>
                <a:lnTo>
                  <a:pt x="273380" y="56317"/>
                </a:lnTo>
                <a:lnTo>
                  <a:pt x="272872" y="50779"/>
                </a:lnTo>
                <a:lnTo>
                  <a:pt x="271157" y="48366"/>
                </a:lnTo>
                <a:lnTo>
                  <a:pt x="266115" y="460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2">
            <a:extLst>
              <a:ext uri="{FF2B5EF4-FFF2-40B4-BE49-F238E27FC236}">
                <a16:creationId xmlns:a16="http://schemas.microsoft.com/office/drawing/2014/main" id="{51A031BF-60E3-E5FB-2D2A-935C5136C46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90061" y="3842849"/>
            <a:ext cx="265502" cy="265503"/>
          </a:xfrm>
          <a:prstGeom prst="rect">
            <a:avLst/>
          </a:prstGeom>
        </p:spPr>
      </p:pic>
      <p:pic>
        <p:nvPicPr>
          <p:cNvPr id="34" name="object 33">
            <a:extLst>
              <a:ext uri="{FF2B5EF4-FFF2-40B4-BE49-F238E27FC236}">
                <a16:creationId xmlns:a16="http://schemas.microsoft.com/office/drawing/2014/main" id="{1417F022-B8F4-76C4-810A-204E22A7308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241706" y="3866518"/>
            <a:ext cx="365239" cy="226555"/>
          </a:xfrm>
          <a:prstGeom prst="rect">
            <a:avLst/>
          </a:prstGeom>
        </p:spPr>
      </p:pic>
      <p:pic>
        <p:nvPicPr>
          <p:cNvPr id="35" name="object 44">
            <a:extLst>
              <a:ext uri="{FF2B5EF4-FFF2-40B4-BE49-F238E27FC236}">
                <a16:creationId xmlns:a16="http://schemas.microsoft.com/office/drawing/2014/main" id="{BDB4DE21-6C96-F4F5-1DAA-FBBB8ABB9D6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12679" y="3847831"/>
            <a:ext cx="329244" cy="264100"/>
          </a:xfrm>
          <a:prstGeom prst="rect">
            <a:avLst/>
          </a:prstGeom>
        </p:spPr>
      </p:pic>
      <p:pic>
        <p:nvPicPr>
          <p:cNvPr id="36" name="object 47">
            <a:extLst>
              <a:ext uri="{FF2B5EF4-FFF2-40B4-BE49-F238E27FC236}">
                <a16:creationId xmlns:a16="http://schemas.microsoft.com/office/drawing/2014/main" id="{43E0ED5E-6582-41CB-B84D-E5C5577D7FC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700513" y="3835307"/>
            <a:ext cx="299478" cy="288975"/>
          </a:xfrm>
          <a:prstGeom prst="rect">
            <a:avLst/>
          </a:prstGeom>
        </p:spPr>
      </p:pic>
      <p:grpSp>
        <p:nvGrpSpPr>
          <p:cNvPr id="62" name="Grupo 61">
            <a:extLst>
              <a:ext uri="{FF2B5EF4-FFF2-40B4-BE49-F238E27FC236}">
                <a16:creationId xmlns:a16="http://schemas.microsoft.com/office/drawing/2014/main" id="{FE0ECCA9-36E5-17CF-1F5E-B1ED4F43FDAA}"/>
              </a:ext>
            </a:extLst>
          </p:cNvPr>
          <p:cNvGrpSpPr/>
          <p:nvPr/>
        </p:nvGrpSpPr>
        <p:grpSpPr>
          <a:xfrm>
            <a:off x="308637" y="6585622"/>
            <a:ext cx="2949018" cy="812800"/>
            <a:chOff x="308637" y="6585622"/>
            <a:chExt cx="2949018" cy="812800"/>
          </a:xfrm>
        </p:grpSpPr>
        <p:sp>
          <p:nvSpPr>
            <p:cNvPr id="38" name="object 24">
              <a:extLst>
                <a:ext uri="{FF2B5EF4-FFF2-40B4-BE49-F238E27FC236}">
                  <a16:creationId xmlns:a16="http://schemas.microsoft.com/office/drawing/2014/main" id="{F6ABB30B-2A4E-2A95-1D3C-8BFAE5FD639D}"/>
                </a:ext>
              </a:extLst>
            </p:cNvPr>
            <p:cNvSpPr/>
            <p:nvPr/>
          </p:nvSpPr>
          <p:spPr>
            <a:xfrm>
              <a:off x="308637" y="6585629"/>
              <a:ext cx="2337236" cy="406393"/>
            </a:xfrm>
            <a:custGeom>
              <a:avLst/>
              <a:gdLst/>
              <a:ahLst/>
              <a:cxnLst/>
              <a:rect l="l" t="t" r="r" b="b"/>
              <a:pathLst>
                <a:path w="16562069" h="912495">
                  <a:moveTo>
                    <a:pt x="16561701" y="0"/>
                  </a:moveTo>
                  <a:lnTo>
                    <a:pt x="0" y="0"/>
                  </a:lnTo>
                  <a:lnTo>
                    <a:pt x="0" y="912088"/>
                  </a:lnTo>
                  <a:lnTo>
                    <a:pt x="16561701" y="912088"/>
                  </a:lnTo>
                  <a:lnTo>
                    <a:pt x="16561701" y="0"/>
                  </a:lnTo>
                  <a:close/>
                </a:path>
              </a:pathLst>
            </a:custGeom>
            <a:gradFill>
              <a:gsLst>
                <a:gs pos="1000">
                  <a:schemeClr val="bg1"/>
                </a:gs>
                <a:gs pos="100000">
                  <a:srgbClr val="00FF7B"/>
                </a:gs>
              </a:gsLst>
              <a:lin ang="0" scaled="1"/>
            </a:gra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4">
              <a:extLst>
                <a:ext uri="{FF2B5EF4-FFF2-40B4-BE49-F238E27FC236}">
                  <a16:creationId xmlns:a16="http://schemas.microsoft.com/office/drawing/2014/main" id="{83607FFD-58B1-13CF-D463-D03E08C6FFA8}"/>
                </a:ext>
              </a:extLst>
            </p:cNvPr>
            <p:cNvSpPr/>
            <p:nvPr/>
          </p:nvSpPr>
          <p:spPr>
            <a:xfrm rot="10800000">
              <a:off x="395131" y="6992029"/>
              <a:ext cx="2862524" cy="406393"/>
            </a:xfrm>
            <a:custGeom>
              <a:avLst/>
              <a:gdLst/>
              <a:ahLst/>
              <a:cxnLst/>
              <a:rect l="l" t="t" r="r" b="b"/>
              <a:pathLst>
                <a:path w="16562069" h="912495">
                  <a:moveTo>
                    <a:pt x="16561701" y="0"/>
                  </a:moveTo>
                  <a:lnTo>
                    <a:pt x="0" y="0"/>
                  </a:lnTo>
                  <a:lnTo>
                    <a:pt x="0" y="912088"/>
                  </a:lnTo>
                  <a:lnTo>
                    <a:pt x="16561701" y="912088"/>
                  </a:lnTo>
                  <a:lnTo>
                    <a:pt x="16561701" y="0"/>
                  </a:lnTo>
                  <a:close/>
                </a:path>
              </a:pathLst>
            </a:custGeom>
            <a:gradFill>
              <a:gsLst>
                <a:gs pos="1000">
                  <a:schemeClr val="bg1"/>
                </a:gs>
                <a:gs pos="100000">
                  <a:srgbClr val="00FF7B"/>
                </a:gs>
              </a:gsLst>
              <a:lin ang="0" scaled="1"/>
            </a:gra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8">
              <a:extLst>
                <a:ext uri="{FF2B5EF4-FFF2-40B4-BE49-F238E27FC236}">
                  <a16:creationId xmlns:a16="http://schemas.microsoft.com/office/drawing/2014/main" id="{2C766644-1A3B-40A9-99C5-32E87A7836D1}"/>
                </a:ext>
              </a:extLst>
            </p:cNvPr>
            <p:cNvSpPr txBox="1"/>
            <p:nvPr/>
          </p:nvSpPr>
          <p:spPr>
            <a:xfrm>
              <a:off x="376237" y="6585622"/>
              <a:ext cx="2214880" cy="378950"/>
            </a:xfrm>
            <a:prstGeom prst="rect">
              <a:avLst/>
            </a:prstGeom>
            <a:noFill/>
          </p:spPr>
          <p:txBody>
            <a:bodyPr vert="horz" wrap="square" lIns="0" tIns="24765" rIns="0" bIns="0" rtlCol="0">
              <a:spAutoFit/>
            </a:bodyPr>
            <a:lstStyle/>
            <a:p>
              <a:pPr marL="97790">
                <a:lnSpc>
                  <a:spcPct val="100000"/>
                </a:lnSpc>
                <a:spcBef>
                  <a:spcPts val="195"/>
                </a:spcBef>
              </a:pPr>
              <a:r>
                <a:rPr sz="2300" spc="30" dirty="0">
                  <a:latin typeface="Arial" panose="020B0604020202020204" pitchFamily="34" charset="0"/>
                  <a:cs typeface="Arial" panose="020B0604020202020204" pitchFamily="34" charset="0"/>
                </a:rPr>
                <a:t>DESARROLLO</a:t>
              </a:r>
              <a:endParaRPr sz="2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ject 9">
              <a:extLst>
                <a:ext uri="{FF2B5EF4-FFF2-40B4-BE49-F238E27FC236}">
                  <a16:creationId xmlns:a16="http://schemas.microsoft.com/office/drawing/2014/main" id="{ED779EFB-365D-FA5B-146D-CAC50635288C}"/>
                </a:ext>
              </a:extLst>
            </p:cNvPr>
            <p:cNvSpPr txBox="1"/>
            <p:nvPr/>
          </p:nvSpPr>
          <p:spPr>
            <a:xfrm>
              <a:off x="376237" y="6992022"/>
              <a:ext cx="2790825" cy="366126"/>
            </a:xfrm>
            <a:prstGeom prst="rect">
              <a:avLst/>
            </a:prstGeom>
            <a:noFill/>
          </p:spPr>
          <p:txBody>
            <a:bodyPr vert="horz" wrap="square" lIns="0" tIns="12065" rIns="0" bIns="0" rtlCol="0">
              <a:spAutoFit/>
            </a:bodyPr>
            <a:lstStyle/>
            <a:p>
              <a:pPr marL="97790">
                <a:lnSpc>
                  <a:spcPct val="100000"/>
                </a:lnSpc>
                <a:spcBef>
                  <a:spcPts val="95"/>
                </a:spcBef>
              </a:pPr>
              <a:r>
                <a:rPr sz="2300" spc="35" dirty="0">
                  <a:latin typeface="Arial" panose="020B0604020202020204" pitchFamily="34" charset="0"/>
                  <a:cs typeface="Arial" panose="020B0604020202020204" pitchFamily="34" charset="0"/>
                </a:rPr>
                <a:t>ORGANIZACIONAL</a:t>
              </a:r>
              <a:endParaRPr sz="2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object 10">
            <a:extLst>
              <a:ext uri="{FF2B5EF4-FFF2-40B4-BE49-F238E27FC236}">
                <a16:creationId xmlns:a16="http://schemas.microsoft.com/office/drawing/2014/main" id="{C497D9C6-CE96-2C35-1A68-BEF820401ABF}"/>
              </a:ext>
            </a:extLst>
          </p:cNvPr>
          <p:cNvSpPr/>
          <p:nvPr/>
        </p:nvSpPr>
        <p:spPr>
          <a:xfrm>
            <a:off x="3349269" y="7119911"/>
            <a:ext cx="981710" cy="190500"/>
          </a:xfrm>
          <a:custGeom>
            <a:avLst/>
            <a:gdLst/>
            <a:ahLst/>
            <a:cxnLst/>
            <a:rect l="l" t="t" r="r" b="b"/>
            <a:pathLst>
              <a:path w="981710" h="190500">
                <a:moveTo>
                  <a:pt x="886180" y="0"/>
                </a:moveTo>
                <a:lnTo>
                  <a:pt x="855700" y="0"/>
                </a:lnTo>
                <a:lnTo>
                  <a:pt x="851890" y="3810"/>
                </a:lnTo>
                <a:lnTo>
                  <a:pt x="851890" y="7620"/>
                </a:lnTo>
                <a:lnTo>
                  <a:pt x="920470" y="76200"/>
                </a:lnTo>
                <a:lnTo>
                  <a:pt x="920470" y="80010"/>
                </a:lnTo>
                <a:lnTo>
                  <a:pt x="3809" y="80010"/>
                </a:lnTo>
                <a:lnTo>
                  <a:pt x="0" y="83820"/>
                </a:lnTo>
                <a:lnTo>
                  <a:pt x="0" y="106680"/>
                </a:lnTo>
                <a:lnTo>
                  <a:pt x="3809" y="110490"/>
                </a:lnTo>
                <a:lnTo>
                  <a:pt x="920470" y="110490"/>
                </a:lnTo>
                <a:lnTo>
                  <a:pt x="920470" y="114300"/>
                </a:lnTo>
                <a:lnTo>
                  <a:pt x="851890" y="182880"/>
                </a:lnTo>
                <a:lnTo>
                  <a:pt x="851890" y="186690"/>
                </a:lnTo>
                <a:lnTo>
                  <a:pt x="855700" y="190500"/>
                </a:lnTo>
                <a:lnTo>
                  <a:pt x="886180" y="190500"/>
                </a:lnTo>
                <a:lnTo>
                  <a:pt x="893800" y="186690"/>
                </a:lnTo>
                <a:lnTo>
                  <a:pt x="981430" y="99060"/>
                </a:lnTo>
                <a:lnTo>
                  <a:pt x="981430" y="91440"/>
                </a:lnTo>
                <a:lnTo>
                  <a:pt x="893800" y="3810"/>
                </a:lnTo>
                <a:lnTo>
                  <a:pt x="886180" y="0"/>
                </a:lnTo>
                <a:close/>
              </a:path>
            </a:pathLst>
          </a:custGeom>
          <a:solidFill>
            <a:srgbClr val="00FF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2">
            <a:extLst>
              <a:ext uri="{FF2B5EF4-FFF2-40B4-BE49-F238E27FC236}">
                <a16:creationId xmlns:a16="http://schemas.microsoft.com/office/drawing/2014/main" id="{4BC5F281-FDF4-2652-E440-3B2229CE24C3}"/>
              </a:ext>
            </a:extLst>
          </p:cNvPr>
          <p:cNvSpPr txBox="1"/>
          <p:nvPr/>
        </p:nvSpPr>
        <p:spPr>
          <a:xfrm>
            <a:off x="4603750" y="6932438"/>
            <a:ext cx="2176526" cy="2149306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640"/>
              </a:spcBef>
            </a:pPr>
            <a:r>
              <a:rPr sz="2300" spc="30" dirty="0">
                <a:latin typeface="Arial" panose="020B0604020202020204" pitchFamily="34" charset="0"/>
                <a:cs typeface="Arial" panose="020B0604020202020204" pitchFamily="34" charset="0"/>
              </a:rPr>
              <a:t>PE7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Diseño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63830">
              <a:lnSpc>
                <a:spcPct val="100000"/>
              </a:lnSpc>
            </a:pP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ganizacional,  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sz="18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pPr marL="12700">
              <a:lnSpc>
                <a:spcPct val="100000"/>
              </a:lnSpc>
            </a:pP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proyección</a:t>
            </a:r>
            <a:r>
              <a:rPr sz="18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sz="1800" spc="30" dirty="0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comunidades </a:t>
            </a:r>
            <a:r>
              <a:rPr sz="1800" spc="-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académicas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24">
            <a:extLst>
              <a:ext uri="{FF2B5EF4-FFF2-40B4-BE49-F238E27FC236}">
                <a16:creationId xmlns:a16="http://schemas.microsoft.com/office/drawing/2014/main" id="{B426EAF2-8300-DD8D-2F70-D5F9D1048343}"/>
              </a:ext>
            </a:extLst>
          </p:cNvPr>
          <p:cNvSpPr txBox="1"/>
          <p:nvPr/>
        </p:nvSpPr>
        <p:spPr>
          <a:xfrm>
            <a:off x="7188199" y="6932438"/>
            <a:ext cx="2136963" cy="2149306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640"/>
              </a:spcBef>
            </a:pPr>
            <a:r>
              <a:rPr sz="2300" spc="30" dirty="0">
                <a:latin typeface="Arial" panose="020B0604020202020204" pitchFamily="34" charset="0"/>
                <a:cs typeface="Arial" panose="020B0604020202020204" pitchFamily="34" charset="0"/>
              </a:rPr>
              <a:t>PE9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Instalación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98425">
              <a:lnSpc>
                <a:spcPct val="100000"/>
              </a:lnSpc>
            </a:pPr>
            <a:r>
              <a:rPr sz="1800" spc="3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sz="1800" spc="30" dirty="0" err="1">
                <a:latin typeface="Arial" panose="020B0604020202020204" pitchFamily="34" charset="0"/>
                <a:cs typeface="Arial" panose="020B0604020202020204" pitchFamily="34" charset="0"/>
              </a:rPr>
              <a:t>nuev</a:t>
            </a:r>
            <a:r>
              <a:rPr lang="es-MX" sz="1800" spc="3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spc="50" dirty="0"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45" dirty="0">
                <a:latin typeface="Arial" panose="020B0604020202020204" pitchFamily="34" charset="0"/>
                <a:cs typeface="Arial" panose="020B0604020202020204" pitchFamily="34" charset="0"/>
              </a:rPr>
              <a:t>institucional</a:t>
            </a:r>
            <a:r>
              <a:rPr sz="18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pPr marL="12700" marR="5080">
              <a:lnSpc>
                <a:spcPct val="100000"/>
              </a:lnSpc>
            </a:pPr>
            <a:r>
              <a:rPr sz="1800" spc="45" dirty="0">
                <a:latin typeface="Arial" panose="020B0604020202020204" pitchFamily="34" charset="0"/>
                <a:cs typeface="Arial" panose="020B0604020202020204" pitchFamily="34" charset="0"/>
              </a:rPr>
              <a:t>actualización</a:t>
            </a:r>
            <a:r>
              <a:rPr sz="18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sz="18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plan maestro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18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infraestructura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26">
            <a:extLst>
              <a:ext uri="{FF2B5EF4-FFF2-40B4-BE49-F238E27FC236}">
                <a16:creationId xmlns:a16="http://schemas.microsoft.com/office/drawing/2014/main" id="{38ED66CE-389F-9BE1-F7BF-0A29955DB0F1}"/>
              </a:ext>
            </a:extLst>
          </p:cNvPr>
          <p:cNvSpPr txBox="1"/>
          <p:nvPr/>
        </p:nvSpPr>
        <p:spPr>
          <a:xfrm>
            <a:off x="9758362" y="6932438"/>
            <a:ext cx="2337236" cy="1872307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640"/>
              </a:spcBef>
            </a:pPr>
            <a:r>
              <a:rPr sz="2300" spc="15" dirty="0">
                <a:latin typeface="Arial" panose="020B0604020202020204" pitchFamily="34" charset="0"/>
                <a:cs typeface="Arial" panose="020B0604020202020204" pitchFamily="34" charset="0"/>
              </a:rPr>
              <a:t>PE12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35940">
              <a:lnSpc>
                <a:spcPct val="100000"/>
              </a:lnSpc>
              <a:spcBef>
                <a:spcPts val="400"/>
              </a:spcBef>
            </a:pP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Modernización  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tecnológica</a:t>
            </a:r>
            <a:r>
              <a:rPr sz="18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sz="1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sz="18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sz="18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sz="18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18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institucional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28">
            <a:extLst>
              <a:ext uri="{FF2B5EF4-FFF2-40B4-BE49-F238E27FC236}">
                <a16:creationId xmlns:a16="http://schemas.microsoft.com/office/drawing/2014/main" id="{29BC1818-A390-D44E-9A12-FA6F8A4C211D}"/>
              </a:ext>
            </a:extLst>
          </p:cNvPr>
          <p:cNvSpPr txBox="1"/>
          <p:nvPr/>
        </p:nvSpPr>
        <p:spPr>
          <a:xfrm>
            <a:off x="12187211" y="6932438"/>
            <a:ext cx="2062371" cy="1872307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640"/>
              </a:spcBef>
            </a:pPr>
            <a:r>
              <a:rPr sz="2300" spc="15" dirty="0">
                <a:latin typeface="Arial" panose="020B0604020202020204" pitchFamily="34" charset="0"/>
                <a:cs typeface="Arial" panose="020B0604020202020204" pitchFamily="34" charset="0"/>
              </a:rPr>
              <a:t>PE13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75640">
              <a:lnSpc>
                <a:spcPct val="100000"/>
              </a:lnSpc>
              <a:spcBef>
                <a:spcPts val="400"/>
              </a:spcBef>
            </a:pP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sz="18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18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50" dirty="0" err="1">
                <a:latin typeface="Arial" panose="020B0604020202020204" pitchFamily="34" charset="0"/>
                <a:cs typeface="Arial" panose="020B0604020202020204" pitchFamily="34" charset="0"/>
              </a:rPr>
              <a:t>mejo</a:t>
            </a:r>
            <a:r>
              <a:rPr sz="1800" spc="15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00" spc="50" dirty="0" err="1">
                <a:latin typeface="Arial" panose="020B0604020202020204" pitchFamily="34" charset="0"/>
                <a:cs typeface="Arial" panose="020B0604020202020204" pitchFamily="34" charset="0"/>
              </a:rPr>
              <a:t>amie</a:t>
            </a:r>
            <a:r>
              <a:rPr sz="1800" spc="35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00" spc="15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45" dirty="0">
                <a:latin typeface="Arial" panose="020B0604020202020204" pitchFamily="34" charset="0"/>
                <a:cs typeface="Arial" panose="020B0604020202020204" pitchFamily="34" charset="0"/>
              </a:rPr>
              <a:t>continuo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800" spc="45" dirty="0">
                <a:latin typeface="Arial" panose="020B0604020202020204" pitchFamily="34" charset="0"/>
                <a:cs typeface="Arial" panose="020B0604020202020204" pitchFamily="34" charset="0"/>
              </a:rPr>
              <a:t>institucional 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(SMCI)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30">
            <a:extLst>
              <a:ext uri="{FF2B5EF4-FFF2-40B4-BE49-F238E27FC236}">
                <a16:creationId xmlns:a16="http://schemas.microsoft.com/office/drawing/2014/main" id="{89FD75DB-09FC-9F7B-7BB2-5E7DDB84F031}"/>
              </a:ext>
            </a:extLst>
          </p:cNvPr>
          <p:cNvSpPr txBox="1"/>
          <p:nvPr/>
        </p:nvSpPr>
        <p:spPr>
          <a:xfrm>
            <a:off x="14695487" y="6932438"/>
            <a:ext cx="1764954" cy="1595309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640"/>
              </a:spcBef>
            </a:pPr>
            <a:r>
              <a:rPr sz="2300" spc="15" dirty="0">
                <a:latin typeface="Arial" panose="020B0604020202020204" pitchFamily="34" charset="0"/>
                <a:cs typeface="Arial" panose="020B0604020202020204" pitchFamily="34" charset="0"/>
              </a:rPr>
              <a:t>PE14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400"/>
              </a:spcBef>
            </a:pP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sz="1800" spc="1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spc="35" dirty="0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sz="1800" spc="50" dirty="0">
                <a:latin typeface="Arial" panose="020B0604020202020204" pitchFamily="34" charset="0"/>
                <a:cs typeface="Arial" panose="020B0604020202020204" pitchFamily="34" charset="0"/>
              </a:rPr>
              <a:t>abilidad  económica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20040">
              <a:lnSpc>
                <a:spcPct val="100000"/>
              </a:lnSpc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45" dirty="0">
                <a:latin typeface="Arial" panose="020B0604020202020204" pitchFamily="34" charset="0"/>
                <a:cs typeface="Arial" panose="020B0604020202020204" pitchFamily="34" charset="0"/>
              </a:rPr>
              <a:t>excelencia </a:t>
            </a:r>
            <a:r>
              <a:rPr sz="1800" spc="-4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45" dirty="0">
                <a:latin typeface="Arial" panose="020B0604020202020204" pitchFamily="34" charset="0"/>
                <a:cs typeface="Arial" panose="020B0604020202020204" pitchFamily="34" charset="0"/>
              </a:rPr>
              <a:t>operacional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34">
            <a:extLst>
              <a:ext uri="{FF2B5EF4-FFF2-40B4-BE49-F238E27FC236}">
                <a16:creationId xmlns:a16="http://schemas.microsoft.com/office/drawing/2014/main" id="{DDAE2F51-F854-5084-A236-E12B76B19B1F}"/>
              </a:ext>
            </a:extLst>
          </p:cNvPr>
          <p:cNvSpPr/>
          <p:nvPr/>
        </p:nvSpPr>
        <p:spPr>
          <a:xfrm>
            <a:off x="4610344" y="6667322"/>
            <a:ext cx="271780" cy="244475"/>
          </a:xfrm>
          <a:custGeom>
            <a:avLst/>
            <a:gdLst/>
            <a:ahLst/>
            <a:cxnLst/>
            <a:rect l="l" t="t" r="r" b="b"/>
            <a:pathLst>
              <a:path w="271779" h="244475">
                <a:moveTo>
                  <a:pt x="270100" y="214571"/>
                </a:moveTo>
                <a:lnTo>
                  <a:pt x="196926" y="214571"/>
                </a:lnTo>
                <a:lnTo>
                  <a:pt x="197726" y="218660"/>
                </a:lnTo>
                <a:lnTo>
                  <a:pt x="229883" y="244335"/>
                </a:lnTo>
                <a:lnTo>
                  <a:pt x="241617" y="243831"/>
                </a:lnTo>
                <a:lnTo>
                  <a:pt x="253589" y="239109"/>
                </a:lnTo>
                <a:lnTo>
                  <a:pt x="262972" y="230712"/>
                </a:lnTo>
                <a:lnTo>
                  <a:pt x="269145" y="219696"/>
                </a:lnTo>
                <a:lnTo>
                  <a:pt x="270100" y="214571"/>
                </a:lnTo>
                <a:close/>
              </a:path>
              <a:path w="271779" h="244475">
                <a:moveTo>
                  <a:pt x="38712" y="167295"/>
                </a:moveTo>
                <a:lnTo>
                  <a:pt x="2663" y="190721"/>
                </a:lnTo>
                <a:lnTo>
                  <a:pt x="0" y="201847"/>
                </a:lnTo>
                <a:lnTo>
                  <a:pt x="765" y="213242"/>
                </a:lnTo>
                <a:lnTo>
                  <a:pt x="5092" y="224045"/>
                </a:lnTo>
                <a:lnTo>
                  <a:pt x="12655" y="233019"/>
                </a:lnTo>
                <a:lnTo>
                  <a:pt x="22397" y="239109"/>
                </a:lnTo>
                <a:lnTo>
                  <a:pt x="33528" y="242038"/>
                </a:lnTo>
                <a:lnTo>
                  <a:pt x="45262" y="241533"/>
                </a:lnTo>
                <a:lnTo>
                  <a:pt x="55118" y="238040"/>
                </a:lnTo>
                <a:lnTo>
                  <a:pt x="63361" y="232009"/>
                </a:lnTo>
                <a:lnTo>
                  <a:pt x="69664" y="224000"/>
                </a:lnTo>
                <a:lnTo>
                  <a:pt x="73698" y="214571"/>
                </a:lnTo>
                <a:lnTo>
                  <a:pt x="270100" y="214571"/>
                </a:lnTo>
                <a:lnTo>
                  <a:pt x="271487" y="207116"/>
                </a:lnTo>
                <a:lnTo>
                  <a:pt x="271449" y="206100"/>
                </a:lnTo>
                <a:lnTo>
                  <a:pt x="270264" y="200232"/>
                </a:lnTo>
                <a:lnTo>
                  <a:pt x="74701" y="200232"/>
                </a:lnTo>
                <a:lnTo>
                  <a:pt x="73249" y="193760"/>
                </a:lnTo>
                <a:lnTo>
                  <a:pt x="70753" y="187720"/>
                </a:lnTo>
                <a:lnTo>
                  <a:pt x="67287" y="182226"/>
                </a:lnTo>
                <a:lnTo>
                  <a:pt x="62928" y="177398"/>
                </a:lnTo>
                <a:lnTo>
                  <a:pt x="67378" y="169714"/>
                </a:lnTo>
                <a:lnTo>
                  <a:pt x="50698" y="169714"/>
                </a:lnTo>
                <a:lnTo>
                  <a:pt x="49860" y="169397"/>
                </a:lnTo>
                <a:lnTo>
                  <a:pt x="38712" y="167295"/>
                </a:lnTo>
                <a:close/>
              </a:path>
              <a:path w="271779" h="244475">
                <a:moveTo>
                  <a:pt x="164413" y="73118"/>
                </a:moveTo>
                <a:lnTo>
                  <a:pt x="147739" y="73118"/>
                </a:lnTo>
                <a:lnTo>
                  <a:pt x="209042" y="178845"/>
                </a:lnTo>
                <a:lnTo>
                  <a:pt x="207581" y="180115"/>
                </a:lnTo>
                <a:lnTo>
                  <a:pt x="206222" y="181512"/>
                </a:lnTo>
                <a:lnTo>
                  <a:pt x="200812" y="188066"/>
                </a:lnTo>
                <a:lnTo>
                  <a:pt x="198081" y="194022"/>
                </a:lnTo>
                <a:lnTo>
                  <a:pt x="196900" y="200232"/>
                </a:lnTo>
                <a:lnTo>
                  <a:pt x="270264" y="200232"/>
                </a:lnTo>
                <a:lnTo>
                  <a:pt x="269123" y="194613"/>
                </a:lnTo>
                <a:lnTo>
                  <a:pt x="263937" y="184900"/>
                </a:lnTo>
                <a:lnTo>
                  <a:pt x="256180" y="177069"/>
                </a:lnTo>
                <a:lnTo>
                  <a:pt x="246157" y="171670"/>
                </a:lnTo>
                <a:lnTo>
                  <a:pt x="221564" y="171670"/>
                </a:lnTo>
                <a:lnTo>
                  <a:pt x="206776" y="146140"/>
                </a:lnTo>
                <a:lnTo>
                  <a:pt x="164413" y="73118"/>
                </a:lnTo>
                <a:close/>
              </a:path>
              <a:path w="271779" h="244475">
                <a:moveTo>
                  <a:pt x="238264" y="168800"/>
                </a:moveTo>
                <a:lnTo>
                  <a:pt x="229476" y="168952"/>
                </a:lnTo>
                <a:lnTo>
                  <a:pt x="221564" y="171670"/>
                </a:lnTo>
                <a:lnTo>
                  <a:pt x="246157" y="171670"/>
                </a:lnTo>
                <a:lnTo>
                  <a:pt x="238264" y="168800"/>
                </a:lnTo>
                <a:close/>
              </a:path>
              <a:path w="271779" h="244475">
                <a:moveTo>
                  <a:pt x="136896" y="0"/>
                </a:moveTo>
                <a:lnTo>
                  <a:pt x="100847" y="23424"/>
                </a:lnTo>
                <a:lnTo>
                  <a:pt x="98183" y="34550"/>
                </a:lnTo>
                <a:lnTo>
                  <a:pt x="98948" y="45945"/>
                </a:lnTo>
                <a:lnTo>
                  <a:pt x="103276" y="56748"/>
                </a:lnTo>
                <a:lnTo>
                  <a:pt x="105359" y="60215"/>
                </a:lnTo>
                <a:lnTo>
                  <a:pt x="107950" y="63237"/>
                </a:lnTo>
                <a:lnTo>
                  <a:pt x="110896" y="65765"/>
                </a:lnTo>
                <a:lnTo>
                  <a:pt x="55702" y="161078"/>
                </a:lnTo>
                <a:lnTo>
                  <a:pt x="54051" y="163974"/>
                </a:lnTo>
                <a:lnTo>
                  <a:pt x="50698" y="169714"/>
                </a:lnTo>
                <a:lnTo>
                  <a:pt x="67378" y="169714"/>
                </a:lnTo>
                <a:lnTo>
                  <a:pt x="118313" y="81767"/>
                </a:lnTo>
                <a:lnTo>
                  <a:pt x="120015" y="78795"/>
                </a:lnTo>
                <a:lnTo>
                  <a:pt x="123431" y="72915"/>
                </a:lnTo>
                <a:lnTo>
                  <a:pt x="164297" y="72915"/>
                </a:lnTo>
                <a:lnTo>
                  <a:pt x="161975" y="68876"/>
                </a:lnTo>
                <a:lnTo>
                  <a:pt x="160248" y="65917"/>
                </a:lnTo>
                <a:lnTo>
                  <a:pt x="165628" y="60051"/>
                </a:lnTo>
                <a:lnTo>
                  <a:pt x="169702" y="53187"/>
                </a:lnTo>
                <a:lnTo>
                  <a:pt x="172316" y="45591"/>
                </a:lnTo>
                <a:lnTo>
                  <a:pt x="173316" y="37533"/>
                </a:lnTo>
                <a:lnTo>
                  <a:pt x="173266" y="36504"/>
                </a:lnTo>
                <a:lnTo>
                  <a:pt x="148043" y="2100"/>
                </a:lnTo>
                <a:lnTo>
                  <a:pt x="136896" y="0"/>
                </a:lnTo>
                <a:close/>
              </a:path>
              <a:path w="271779" h="244475">
                <a:moveTo>
                  <a:pt x="164297" y="72915"/>
                </a:moveTo>
                <a:lnTo>
                  <a:pt x="123431" y="72915"/>
                </a:lnTo>
                <a:lnTo>
                  <a:pt x="129743" y="75048"/>
                </a:lnTo>
                <a:lnTo>
                  <a:pt x="136639" y="75582"/>
                </a:lnTo>
                <a:lnTo>
                  <a:pt x="144907" y="73956"/>
                </a:lnTo>
                <a:lnTo>
                  <a:pt x="146342" y="73575"/>
                </a:lnTo>
                <a:lnTo>
                  <a:pt x="147739" y="73118"/>
                </a:lnTo>
                <a:lnTo>
                  <a:pt x="164413" y="73118"/>
                </a:lnTo>
                <a:lnTo>
                  <a:pt x="164297" y="729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35">
            <a:extLst>
              <a:ext uri="{FF2B5EF4-FFF2-40B4-BE49-F238E27FC236}">
                <a16:creationId xmlns:a16="http://schemas.microsoft.com/office/drawing/2014/main" id="{5027863E-A293-EA2A-1AA2-6581DDA10325}"/>
              </a:ext>
            </a:extLst>
          </p:cNvPr>
          <p:cNvGrpSpPr/>
          <p:nvPr/>
        </p:nvGrpSpPr>
        <p:grpSpPr>
          <a:xfrm>
            <a:off x="9771067" y="6637496"/>
            <a:ext cx="298450" cy="291465"/>
            <a:chOff x="9771067" y="6637496"/>
            <a:chExt cx="298450" cy="291465"/>
          </a:xfrm>
        </p:grpSpPr>
        <p:pic>
          <p:nvPicPr>
            <p:cNvPr id="50" name="object 36">
              <a:extLst>
                <a:ext uri="{FF2B5EF4-FFF2-40B4-BE49-F238E27FC236}">
                  <a16:creationId xmlns:a16="http://schemas.microsoft.com/office/drawing/2014/main" id="{2EDD492A-BF97-D679-79B0-3C87C92CD40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11674" y="6679203"/>
              <a:ext cx="78168" cy="249415"/>
            </a:xfrm>
            <a:prstGeom prst="rect">
              <a:avLst/>
            </a:prstGeom>
          </p:spPr>
        </p:pic>
        <p:sp>
          <p:nvSpPr>
            <p:cNvPr id="51" name="object 37">
              <a:extLst>
                <a:ext uri="{FF2B5EF4-FFF2-40B4-BE49-F238E27FC236}">
                  <a16:creationId xmlns:a16="http://schemas.microsoft.com/office/drawing/2014/main" id="{C20AE787-FF0B-B62C-A1EB-282FEF733B69}"/>
                </a:ext>
              </a:extLst>
            </p:cNvPr>
            <p:cNvSpPr/>
            <p:nvPr/>
          </p:nvSpPr>
          <p:spPr>
            <a:xfrm>
              <a:off x="9957442" y="6643846"/>
              <a:ext cx="66040" cy="278765"/>
            </a:xfrm>
            <a:custGeom>
              <a:avLst/>
              <a:gdLst/>
              <a:ahLst/>
              <a:cxnLst/>
              <a:rect l="l" t="t" r="r" b="b"/>
              <a:pathLst>
                <a:path w="66040" h="278765">
                  <a:moveTo>
                    <a:pt x="43764" y="0"/>
                  </a:moveTo>
                  <a:lnTo>
                    <a:pt x="35336" y="1726"/>
                  </a:lnTo>
                  <a:lnTo>
                    <a:pt x="28435" y="6427"/>
                  </a:lnTo>
                  <a:lnTo>
                    <a:pt x="23772" y="13389"/>
                  </a:lnTo>
                  <a:lnTo>
                    <a:pt x="22059" y="21894"/>
                  </a:lnTo>
                  <a:lnTo>
                    <a:pt x="23410" y="29464"/>
                  </a:lnTo>
                  <a:lnTo>
                    <a:pt x="27168" y="35939"/>
                  </a:lnTo>
                  <a:lnTo>
                    <a:pt x="32893" y="40773"/>
                  </a:lnTo>
                  <a:lnTo>
                    <a:pt x="40144" y="43421"/>
                  </a:lnTo>
                  <a:lnTo>
                    <a:pt x="40144" y="134289"/>
                  </a:lnTo>
                  <a:lnTo>
                    <a:pt x="0" y="168592"/>
                  </a:lnTo>
                  <a:lnTo>
                    <a:pt x="0" y="278422"/>
                  </a:lnTo>
                  <a:lnTo>
                    <a:pt x="7238" y="278422"/>
                  </a:lnTo>
                  <a:lnTo>
                    <a:pt x="7238" y="172237"/>
                  </a:lnTo>
                  <a:lnTo>
                    <a:pt x="47383" y="137934"/>
                  </a:lnTo>
                  <a:lnTo>
                    <a:pt x="47383" y="43421"/>
                  </a:lnTo>
                  <a:lnTo>
                    <a:pt x="54479" y="40825"/>
                  </a:lnTo>
                  <a:lnTo>
                    <a:pt x="59726" y="36487"/>
                  </a:lnTo>
                  <a:lnTo>
                    <a:pt x="36169" y="36487"/>
                  </a:lnTo>
                  <a:lnTo>
                    <a:pt x="29654" y="29921"/>
                  </a:lnTo>
                  <a:lnTo>
                    <a:pt x="29654" y="13868"/>
                  </a:lnTo>
                  <a:lnTo>
                    <a:pt x="36169" y="7289"/>
                  </a:lnTo>
                  <a:lnTo>
                    <a:pt x="59670" y="7289"/>
                  </a:lnTo>
                  <a:lnTo>
                    <a:pt x="59093" y="6427"/>
                  </a:lnTo>
                  <a:lnTo>
                    <a:pt x="52191" y="1726"/>
                  </a:lnTo>
                  <a:lnTo>
                    <a:pt x="43764" y="0"/>
                  </a:lnTo>
                  <a:close/>
                </a:path>
                <a:path w="66040" h="278765">
                  <a:moveTo>
                    <a:pt x="59670" y="7289"/>
                  </a:moveTo>
                  <a:lnTo>
                    <a:pt x="52082" y="7289"/>
                  </a:lnTo>
                  <a:lnTo>
                    <a:pt x="58597" y="13868"/>
                  </a:lnTo>
                  <a:lnTo>
                    <a:pt x="58597" y="29921"/>
                  </a:lnTo>
                  <a:lnTo>
                    <a:pt x="52082" y="36487"/>
                  </a:lnTo>
                  <a:lnTo>
                    <a:pt x="59726" y="36487"/>
                  </a:lnTo>
                  <a:lnTo>
                    <a:pt x="60221" y="36077"/>
                  </a:lnTo>
                  <a:lnTo>
                    <a:pt x="64066" y="29619"/>
                  </a:lnTo>
                  <a:lnTo>
                    <a:pt x="65468" y="21894"/>
                  </a:lnTo>
                  <a:lnTo>
                    <a:pt x="63755" y="13389"/>
                  </a:lnTo>
                  <a:lnTo>
                    <a:pt x="59670" y="72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38">
              <a:extLst>
                <a:ext uri="{FF2B5EF4-FFF2-40B4-BE49-F238E27FC236}">
                  <a16:creationId xmlns:a16="http://schemas.microsoft.com/office/drawing/2014/main" id="{EAD85753-E3AE-2268-C06C-025797C88DFD}"/>
                </a:ext>
              </a:extLst>
            </p:cNvPr>
            <p:cNvSpPr/>
            <p:nvPr/>
          </p:nvSpPr>
          <p:spPr>
            <a:xfrm>
              <a:off x="9957442" y="6643846"/>
              <a:ext cx="66040" cy="278765"/>
            </a:xfrm>
            <a:custGeom>
              <a:avLst/>
              <a:gdLst/>
              <a:ahLst/>
              <a:cxnLst/>
              <a:rect l="l" t="t" r="r" b="b"/>
              <a:pathLst>
                <a:path w="66040" h="278765">
                  <a:moveTo>
                    <a:pt x="47383" y="43421"/>
                  </a:moveTo>
                  <a:lnTo>
                    <a:pt x="54479" y="40825"/>
                  </a:lnTo>
                  <a:lnTo>
                    <a:pt x="60221" y="36077"/>
                  </a:lnTo>
                  <a:lnTo>
                    <a:pt x="64066" y="29619"/>
                  </a:lnTo>
                  <a:lnTo>
                    <a:pt x="65468" y="21894"/>
                  </a:lnTo>
                  <a:lnTo>
                    <a:pt x="63755" y="13389"/>
                  </a:lnTo>
                  <a:lnTo>
                    <a:pt x="59093" y="6427"/>
                  </a:lnTo>
                  <a:lnTo>
                    <a:pt x="52191" y="1726"/>
                  </a:lnTo>
                  <a:lnTo>
                    <a:pt x="43764" y="0"/>
                  </a:lnTo>
                  <a:lnTo>
                    <a:pt x="35336" y="1726"/>
                  </a:lnTo>
                  <a:lnTo>
                    <a:pt x="28435" y="6427"/>
                  </a:lnTo>
                  <a:lnTo>
                    <a:pt x="23772" y="13389"/>
                  </a:lnTo>
                  <a:lnTo>
                    <a:pt x="22059" y="21894"/>
                  </a:lnTo>
                  <a:lnTo>
                    <a:pt x="23410" y="29464"/>
                  </a:lnTo>
                  <a:lnTo>
                    <a:pt x="27168" y="35939"/>
                  </a:lnTo>
                  <a:lnTo>
                    <a:pt x="32893" y="40773"/>
                  </a:lnTo>
                  <a:lnTo>
                    <a:pt x="40144" y="43421"/>
                  </a:lnTo>
                  <a:lnTo>
                    <a:pt x="40144" y="134289"/>
                  </a:lnTo>
                  <a:lnTo>
                    <a:pt x="0" y="168592"/>
                  </a:lnTo>
                  <a:lnTo>
                    <a:pt x="0" y="278422"/>
                  </a:lnTo>
                  <a:lnTo>
                    <a:pt x="7238" y="278422"/>
                  </a:lnTo>
                  <a:lnTo>
                    <a:pt x="7238" y="172237"/>
                  </a:lnTo>
                  <a:lnTo>
                    <a:pt x="47383" y="137934"/>
                  </a:lnTo>
                  <a:lnTo>
                    <a:pt x="47383" y="43421"/>
                  </a:lnTo>
                  <a:close/>
                </a:path>
                <a:path w="66040" h="278765">
                  <a:moveTo>
                    <a:pt x="29654" y="21894"/>
                  </a:moveTo>
                  <a:lnTo>
                    <a:pt x="29654" y="13868"/>
                  </a:lnTo>
                  <a:lnTo>
                    <a:pt x="36169" y="7289"/>
                  </a:lnTo>
                  <a:lnTo>
                    <a:pt x="44132" y="7289"/>
                  </a:lnTo>
                  <a:lnTo>
                    <a:pt x="52082" y="7289"/>
                  </a:lnTo>
                  <a:lnTo>
                    <a:pt x="58597" y="13868"/>
                  </a:lnTo>
                  <a:lnTo>
                    <a:pt x="58597" y="21894"/>
                  </a:lnTo>
                  <a:lnTo>
                    <a:pt x="58597" y="29921"/>
                  </a:lnTo>
                  <a:lnTo>
                    <a:pt x="52082" y="36487"/>
                  </a:lnTo>
                  <a:lnTo>
                    <a:pt x="44132" y="36487"/>
                  </a:lnTo>
                  <a:lnTo>
                    <a:pt x="36169" y="36487"/>
                  </a:lnTo>
                  <a:lnTo>
                    <a:pt x="29654" y="29921"/>
                  </a:lnTo>
                  <a:lnTo>
                    <a:pt x="29654" y="2189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39">
              <a:extLst>
                <a:ext uri="{FF2B5EF4-FFF2-40B4-BE49-F238E27FC236}">
                  <a16:creationId xmlns:a16="http://schemas.microsoft.com/office/drawing/2014/main" id="{4B71DEFF-1FA4-CA85-7DD2-DE93A93441F5}"/>
                </a:ext>
              </a:extLst>
            </p:cNvPr>
            <p:cNvSpPr/>
            <p:nvPr/>
          </p:nvSpPr>
          <p:spPr>
            <a:xfrm>
              <a:off x="9898893" y="6758375"/>
              <a:ext cx="43180" cy="164465"/>
            </a:xfrm>
            <a:custGeom>
              <a:avLst/>
              <a:gdLst/>
              <a:ahLst/>
              <a:cxnLst/>
              <a:rect l="l" t="t" r="r" b="b"/>
              <a:pathLst>
                <a:path w="43179" h="164465">
                  <a:moveTo>
                    <a:pt x="21577" y="0"/>
                  </a:moveTo>
                  <a:lnTo>
                    <a:pt x="13201" y="1723"/>
                  </a:lnTo>
                  <a:lnTo>
                    <a:pt x="6340" y="6418"/>
                  </a:lnTo>
                  <a:lnTo>
                    <a:pt x="1703" y="13367"/>
                  </a:lnTo>
                  <a:lnTo>
                    <a:pt x="0" y="21856"/>
                  </a:lnTo>
                  <a:lnTo>
                    <a:pt x="1343" y="29409"/>
                  </a:lnTo>
                  <a:lnTo>
                    <a:pt x="5081" y="35872"/>
                  </a:lnTo>
                  <a:lnTo>
                    <a:pt x="10774" y="40700"/>
                  </a:lnTo>
                  <a:lnTo>
                    <a:pt x="17983" y="43345"/>
                  </a:lnTo>
                  <a:lnTo>
                    <a:pt x="17983" y="163893"/>
                  </a:lnTo>
                  <a:lnTo>
                    <a:pt x="25171" y="163893"/>
                  </a:lnTo>
                  <a:lnTo>
                    <a:pt x="25171" y="43345"/>
                  </a:lnTo>
                  <a:lnTo>
                    <a:pt x="32230" y="40751"/>
                  </a:lnTo>
                  <a:lnTo>
                    <a:pt x="37442" y="36423"/>
                  </a:lnTo>
                  <a:lnTo>
                    <a:pt x="13665" y="36423"/>
                  </a:lnTo>
                  <a:lnTo>
                    <a:pt x="7200" y="29870"/>
                  </a:lnTo>
                  <a:lnTo>
                    <a:pt x="7200" y="13843"/>
                  </a:lnTo>
                  <a:lnTo>
                    <a:pt x="13665" y="7289"/>
                  </a:lnTo>
                  <a:lnTo>
                    <a:pt x="37395" y="7289"/>
                  </a:lnTo>
                  <a:lnTo>
                    <a:pt x="36814" y="6418"/>
                  </a:lnTo>
                  <a:lnTo>
                    <a:pt x="29952" y="1723"/>
                  </a:lnTo>
                  <a:lnTo>
                    <a:pt x="21577" y="0"/>
                  </a:lnTo>
                  <a:close/>
                </a:path>
                <a:path w="43179" h="164465">
                  <a:moveTo>
                    <a:pt x="37395" y="7289"/>
                  </a:moveTo>
                  <a:lnTo>
                    <a:pt x="29489" y="7289"/>
                  </a:lnTo>
                  <a:lnTo>
                    <a:pt x="35953" y="13843"/>
                  </a:lnTo>
                  <a:lnTo>
                    <a:pt x="35953" y="29870"/>
                  </a:lnTo>
                  <a:lnTo>
                    <a:pt x="29489" y="36423"/>
                  </a:lnTo>
                  <a:lnTo>
                    <a:pt x="37442" y="36423"/>
                  </a:lnTo>
                  <a:lnTo>
                    <a:pt x="37939" y="36010"/>
                  </a:lnTo>
                  <a:lnTo>
                    <a:pt x="41760" y="29564"/>
                  </a:lnTo>
                  <a:lnTo>
                    <a:pt x="43154" y="21856"/>
                  </a:lnTo>
                  <a:lnTo>
                    <a:pt x="41451" y="13367"/>
                  </a:lnTo>
                  <a:lnTo>
                    <a:pt x="37395" y="72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0">
              <a:extLst>
                <a:ext uri="{FF2B5EF4-FFF2-40B4-BE49-F238E27FC236}">
                  <a16:creationId xmlns:a16="http://schemas.microsoft.com/office/drawing/2014/main" id="{2D21F762-FA07-743B-8E58-16373C671C95}"/>
                </a:ext>
              </a:extLst>
            </p:cNvPr>
            <p:cNvSpPr/>
            <p:nvPr/>
          </p:nvSpPr>
          <p:spPr>
            <a:xfrm>
              <a:off x="9898893" y="6758375"/>
              <a:ext cx="43180" cy="164465"/>
            </a:xfrm>
            <a:custGeom>
              <a:avLst/>
              <a:gdLst/>
              <a:ahLst/>
              <a:cxnLst/>
              <a:rect l="l" t="t" r="r" b="b"/>
              <a:pathLst>
                <a:path w="43179" h="164465">
                  <a:moveTo>
                    <a:pt x="21577" y="0"/>
                  </a:moveTo>
                  <a:lnTo>
                    <a:pt x="13201" y="1723"/>
                  </a:lnTo>
                  <a:lnTo>
                    <a:pt x="6340" y="6418"/>
                  </a:lnTo>
                  <a:lnTo>
                    <a:pt x="1703" y="13367"/>
                  </a:lnTo>
                  <a:lnTo>
                    <a:pt x="0" y="21856"/>
                  </a:lnTo>
                  <a:lnTo>
                    <a:pt x="1343" y="29409"/>
                  </a:lnTo>
                  <a:lnTo>
                    <a:pt x="5081" y="35872"/>
                  </a:lnTo>
                  <a:lnTo>
                    <a:pt x="10774" y="40700"/>
                  </a:lnTo>
                  <a:lnTo>
                    <a:pt x="17983" y="43345"/>
                  </a:lnTo>
                  <a:lnTo>
                    <a:pt x="17983" y="163893"/>
                  </a:lnTo>
                  <a:lnTo>
                    <a:pt x="25171" y="163893"/>
                  </a:lnTo>
                  <a:lnTo>
                    <a:pt x="25171" y="43345"/>
                  </a:lnTo>
                  <a:lnTo>
                    <a:pt x="32230" y="40751"/>
                  </a:lnTo>
                  <a:lnTo>
                    <a:pt x="37939" y="36010"/>
                  </a:lnTo>
                  <a:lnTo>
                    <a:pt x="41760" y="29564"/>
                  </a:lnTo>
                  <a:lnTo>
                    <a:pt x="43154" y="21856"/>
                  </a:lnTo>
                  <a:lnTo>
                    <a:pt x="41451" y="13367"/>
                  </a:lnTo>
                  <a:lnTo>
                    <a:pt x="36814" y="6418"/>
                  </a:lnTo>
                  <a:lnTo>
                    <a:pt x="29952" y="1723"/>
                  </a:lnTo>
                  <a:lnTo>
                    <a:pt x="21577" y="0"/>
                  </a:lnTo>
                  <a:close/>
                </a:path>
                <a:path w="43179" h="164465">
                  <a:moveTo>
                    <a:pt x="21577" y="36423"/>
                  </a:moveTo>
                  <a:lnTo>
                    <a:pt x="13665" y="36423"/>
                  </a:lnTo>
                  <a:lnTo>
                    <a:pt x="7200" y="29870"/>
                  </a:lnTo>
                  <a:lnTo>
                    <a:pt x="7200" y="21856"/>
                  </a:lnTo>
                  <a:lnTo>
                    <a:pt x="7200" y="13843"/>
                  </a:lnTo>
                  <a:lnTo>
                    <a:pt x="13665" y="7289"/>
                  </a:lnTo>
                  <a:lnTo>
                    <a:pt x="21577" y="7289"/>
                  </a:lnTo>
                  <a:lnTo>
                    <a:pt x="29489" y="7289"/>
                  </a:lnTo>
                  <a:lnTo>
                    <a:pt x="35953" y="13843"/>
                  </a:lnTo>
                  <a:lnTo>
                    <a:pt x="35953" y="21856"/>
                  </a:lnTo>
                  <a:lnTo>
                    <a:pt x="35953" y="29870"/>
                  </a:lnTo>
                  <a:lnTo>
                    <a:pt x="29489" y="36423"/>
                  </a:lnTo>
                  <a:lnTo>
                    <a:pt x="21577" y="3642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41">
              <a:extLst>
                <a:ext uri="{FF2B5EF4-FFF2-40B4-BE49-F238E27FC236}">
                  <a16:creationId xmlns:a16="http://schemas.microsoft.com/office/drawing/2014/main" id="{95BD0A7A-18D0-84C3-802E-F8656B16AFB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71067" y="6786416"/>
              <a:ext cx="77800" cy="142201"/>
            </a:xfrm>
            <a:prstGeom prst="rect">
              <a:avLst/>
            </a:prstGeom>
          </p:spPr>
        </p:pic>
        <p:pic>
          <p:nvPicPr>
            <p:cNvPr id="56" name="object 42">
              <a:extLst>
                <a:ext uri="{FF2B5EF4-FFF2-40B4-BE49-F238E27FC236}">
                  <a16:creationId xmlns:a16="http://schemas.microsoft.com/office/drawing/2014/main" id="{75ABD604-5888-5CDA-E7E7-1C98B788CF2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91710" y="6824843"/>
              <a:ext cx="77800" cy="103771"/>
            </a:xfrm>
            <a:prstGeom prst="rect">
              <a:avLst/>
            </a:prstGeom>
          </p:spPr>
        </p:pic>
      </p:grpSp>
      <p:pic>
        <p:nvPicPr>
          <p:cNvPr id="57" name="object 43">
            <a:extLst>
              <a:ext uri="{FF2B5EF4-FFF2-40B4-BE49-F238E27FC236}">
                <a16:creationId xmlns:a16="http://schemas.microsoft.com/office/drawing/2014/main" id="{6378C58F-94F8-0E04-D672-7580C797D435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199911" y="6677169"/>
            <a:ext cx="300545" cy="259558"/>
          </a:xfrm>
          <a:prstGeom prst="rect">
            <a:avLst/>
          </a:prstGeom>
        </p:spPr>
      </p:pic>
      <p:sp>
        <p:nvSpPr>
          <p:cNvPr id="58" name="object 46">
            <a:extLst>
              <a:ext uri="{FF2B5EF4-FFF2-40B4-BE49-F238E27FC236}">
                <a16:creationId xmlns:a16="http://schemas.microsoft.com/office/drawing/2014/main" id="{CB5C2D45-2CE5-A41F-0725-44630F6CB651}"/>
              </a:ext>
            </a:extLst>
          </p:cNvPr>
          <p:cNvSpPr/>
          <p:nvPr/>
        </p:nvSpPr>
        <p:spPr>
          <a:xfrm>
            <a:off x="7201012" y="6611641"/>
            <a:ext cx="325120" cy="311785"/>
          </a:xfrm>
          <a:custGeom>
            <a:avLst/>
            <a:gdLst/>
            <a:ahLst/>
            <a:cxnLst/>
            <a:rect l="l" t="t" r="r" b="b"/>
            <a:pathLst>
              <a:path w="325120" h="311784">
                <a:moveTo>
                  <a:pt x="318690" y="147485"/>
                </a:moveTo>
                <a:lnTo>
                  <a:pt x="135963" y="147485"/>
                </a:lnTo>
                <a:lnTo>
                  <a:pt x="133829" y="147675"/>
                </a:lnTo>
                <a:lnTo>
                  <a:pt x="131861" y="148615"/>
                </a:lnTo>
                <a:lnTo>
                  <a:pt x="128990" y="151650"/>
                </a:lnTo>
                <a:lnTo>
                  <a:pt x="128253" y="153504"/>
                </a:lnTo>
                <a:lnTo>
                  <a:pt x="128216" y="207010"/>
                </a:lnTo>
                <a:lnTo>
                  <a:pt x="129105" y="209092"/>
                </a:lnTo>
                <a:lnTo>
                  <a:pt x="132318" y="212166"/>
                </a:lnTo>
                <a:lnTo>
                  <a:pt x="134490" y="213029"/>
                </a:lnTo>
                <a:lnTo>
                  <a:pt x="307870" y="213029"/>
                </a:lnTo>
                <a:lnTo>
                  <a:pt x="307870" y="245795"/>
                </a:lnTo>
                <a:lnTo>
                  <a:pt x="134490" y="245795"/>
                </a:lnTo>
                <a:lnTo>
                  <a:pt x="132318" y="246659"/>
                </a:lnTo>
                <a:lnTo>
                  <a:pt x="129105" y="249732"/>
                </a:lnTo>
                <a:lnTo>
                  <a:pt x="128216" y="251815"/>
                </a:lnTo>
                <a:lnTo>
                  <a:pt x="128216" y="305320"/>
                </a:lnTo>
                <a:lnTo>
                  <a:pt x="129105" y="307403"/>
                </a:lnTo>
                <a:lnTo>
                  <a:pt x="132318" y="310476"/>
                </a:lnTo>
                <a:lnTo>
                  <a:pt x="134490" y="311340"/>
                </a:lnTo>
                <a:lnTo>
                  <a:pt x="318690" y="311340"/>
                </a:lnTo>
                <a:lnTo>
                  <a:pt x="320862" y="310476"/>
                </a:lnTo>
                <a:lnTo>
                  <a:pt x="324075" y="307403"/>
                </a:lnTo>
                <a:lnTo>
                  <a:pt x="324977" y="305320"/>
                </a:lnTo>
                <a:lnTo>
                  <a:pt x="324977" y="294957"/>
                </a:lnTo>
                <a:lnTo>
                  <a:pt x="145323" y="294957"/>
                </a:lnTo>
                <a:lnTo>
                  <a:pt x="145323" y="262178"/>
                </a:lnTo>
                <a:lnTo>
                  <a:pt x="324977" y="262178"/>
                </a:lnTo>
                <a:lnTo>
                  <a:pt x="324977" y="196634"/>
                </a:lnTo>
                <a:lnTo>
                  <a:pt x="145323" y="196634"/>
                </a:lnTo>
                <a:lnTo>
                  <a:pt x="145323" y="163868"/>
                </a:lnTo>
                <a:lnTo>
                  <a:pt x="324977" y="163868"/>
                </a:lnTo>
                <a:lnTo>
                  <a:pt x="324977" y="153504"/>
                </a:lnTo>
                <a:lnTo>
                  <a:pt x="324075" y="151422"/>
                </a:lnTo>
                <a:lnTo>
                  <a:pt x="320862" y="148348"/>
                </a:lnTo>
                <a:lnTo>
                  <a:pt x="318690" y="147485"/>
                </a:lnTo>
                <a:close/>
              </a:path>
              <a:path w="325120" h="311784">
                <a:moveTo>
                  <a:pt x="235150" y="262178"/>
                </a:moveTo>
                <a:lnTo>
                  <a:pt x="218043" y="262178"/>
                </a:lnTo>
                <a:lnTo>
                  <a:pt x="218043" y="294957"/>
                </a:lnTo>
                <a:lnTo>
                  <a:pt x="235150" y="294957"/>
                </a:lnTo>
                <a:lnTo>
                  <a:pt x="235150" y="262178"/>
                </a:lnTo>
                <a:close/>
              </a:path>
              <a:path w="325120" h="311784">
                <a:moveTo>
                  <a:pt x="324977" y="262178"/>
                </a:moveTo>
                <a:lnTo>
                  <a:pt x="307870" y="262178"/>
                </a:lnTo>
                <a:lnTo>
                  <a:pt x="307870" y="294957"/>
                </a:lnTo>
                <a:lnTo>
                  <a:pt x="324977" y="294957"/>
                </a:lnTo>
                <a:lnTo>
                  <a:pt x="324977" y="262178"/>
                </a:lnTo>
                <a:close/>
              </a:path>
              <a:path w="325120" h="311784">
                <a:moveTo>
                  <a:pt x="188096" y="213029"/>
                </a:moveTo>
                <a:lnTo>
                  <a:pt x="170989" y="213029"/>
                </a:lnTo>
                <a:lnTo>
                  <a:pt x="170989" y="245795"/>
                </a:lnTo>
                <a:lnTo>
                  <a:pt x="188096" y="245795"/>
                </a:lnTo>
                <a:lnTo>
                  <a:pt x="188096" y="213029"/>
                </a:lnTo>
                <a:close/>
              </a:path>
              <a:path w="325120" h="311784">
                <a:moveTo>
                  <a:pt x="277923" y="213029"/>
                </a:moveTo>
                <a:lnTo>
                  <a:pt x="260816" y="213029"/>
                </a:lnTo>
                <a:lnTo>
                  <a:pt x="260816" y="245795"/>
                </a:lnTo>
                <a:lnTo>
                  <a:pt x="277923" y="245795"/>
                </a:lnTo>
                <a:lnTo>
                  <a:pt x="277923" y="213029"/>
                </a:lnTo>
                <a:close/>
              </a:path>
              <a:path w="325120" h="311784">
                <a:moveTo>
                  <a:pt x="66294" y="53047"/>
                </a:moveTo>
                <a:lnTo>
                  <a:pt x="36611" y="53047"/>
                </a:lnTo>
                <a:lnTo>
                  <a:pt x="37081" y="53263"/>
                </a:lnTo>
                <a:lnTo>
                  <a:pt x="45170" y="53263"/>
                </a:lnTo>
                <a:lnTo>
                  <a:pt x="46758" y="54190"/>
                </a:lnTo>
                <a:lnTo>
                  <a:pt x="49755" y="58432"/>
                </a:lnTo>
                <a:lnTo>
                  <a:pt x="51139" y="64046"/>
                </a:lnTo>
                <a:lnTo>
                  <a:pt x="51204" y="73914"/>
                </a:lnTo>
                <a:lnTo>
                  <a:pt x="42656" y="195999"/>
                </a:lnTo>
                <a:lnTo>
                  <a:pt x="42556" y="198501"/>
                </a:lnTo>
                <a:lnTo>
                  <a:pt x="43291" y="200533"/>
                </a:lnTo>
                <a:lnTo>
                  <a:pt x="46542" y="203885"/>
                </a:lnTo>
                <a:lnTo>
                  <a:pt x="48828" y="204838"/>
                </a:lnTo>
                <a:lnTo>
                  <a:pt x="96326" y="204838"/>
                </a:lnTo>
                <a:lnTo>
                  <a:pt x="98574" y="203923"/>
                </a:lnTo>
                <a:lnTo>
                  <a:pt x="101800" y="200685"/>
                </a:lnTo>
                <a:lnTo>
                  <a:pt x="102651" y="198501"/>
                </a:lnTo>
                <a:lnTo>
                  <a:pt x="102540" y="195999"/>
                </a:lnTo>
                <a:lnTo>
                  <a:pt x="102277" y="188442"/>
                </a:lnTo>
                <a:lnTo>
                  <a:pt x="60436" y="188442"/>
                </a:lnTo>
                <a:lnTo>
                  <a:pt x="67789" y="81940"/>
                </a:lnTo>
                <a:lnTo>
                  <a:pt x="98564" y="81940"/>
                </a:lnTo>
                <a:lnTo>
                  <a:pt x="98212" y="71831"/>
                </a:lnTo>
                <a:lnTo>
                  <a:pt x="98177" y="69811"/>
                </a:lnTo>
                <a:lnTo>
                  <a:pt x="98993" y="69215"/>
                </a:lnTo>
                <a:lnTo>
                  <a:pt x="101508" y="67678"/>
                </a:lnTo>
                <a:lnTo>
                  <a:pt x="102385" y="67678"/>
                </a:lnTo>
                <a:lnTo>
                  <a:pt x="102549" y="67602"/>
                </a:lnTo>
                <a:lnTo>
                  <a:pt x="153870" y="67602"/>
                </a:lnTo>
                <a:lnTo>
                  <a:pt x="153870" y="65557"/>
                </a:lnTo>
                <a:lnTo>
                  <a:pt x="68056" y="65557"/>
                </a:lnTo>
                <a:lnTo>
                  <a:pt x="67545" y="58432"/>
                </a:lnTo>
                <a:lnTo>
                  <a:pt x="66294" y="53047"/>
                </a:lnTo>
                <a:close/>
              </a:path>
              <a:path w="325120" h="311784">
                <a:moveTo>
                  <a:pt x="235150" y="163868"/>
                </a:moveTo>
                <a:lnTo>
                  <a:pt x="218043" y="163868"/>
                </a:lnTo>
                <a:lnTo>
                  <a:pt x="218043" y="196634"/>
                </a:lnTo>
                <a:lnTo>
                  <a:pt x="235150" y="196634"/>
                </a:lnTo>
                <a:lnTo>
                  <a:pt x="235150" y="163868"/>
                </a:lnTo>
                <a:close/>
              </a:path>
              <a:path w="325120" h="311784">
                <a:moveTo>
                  <a:pt x="324977" y="163868"/>
                </a:moveTo>
                <a:lnTo>
                  <a:pt x="307870" y="163868"/>
                </a:lnTo>
                <a:lnTo>
                  <a:pt x="307870" y="196634"/>
                </a:lnTo>
                <a:lnTo>
                  <a:pt x="324977" y="196634"/>
                </a:lnTo>
                <a:lnTo>
                  <a:pt x="324977" y="163868"/>
                </a:lnTo>
                <a:close/>
              </a:path>
              <a:path w="325120" h="311784">
                <a:moveTo>
                  <a:pt x="98564" y="81940"/>
                </a:moveTo>
                <a:lnTo>
                  <a:pt x="81429" y="81940"/>
                </a:lnTo>
                <a:lnTo>
                  <a:pt x="85163" y="188442"/>
                </a:lnTo>
                <a:lnTo>
                  <a:pt x="102277" y="188442"/>
                </a:lnTo>
                <a:lnTo>
                  <a:pt x="98564" y="81940"/>
                </a:lnTo>
                <a:close/>
              </a:path>
              <a:path w="325120" h="311784">
                <a:moveTo>
                  <a:pt x="153870" y="67602"/>
                </a:moveTo>
                <a:lnTo>
                  <a:pt x="102549" y="67602"/>
                </a:lnTo>
                <a:lnTo>
                  <a:pt x="102549" y="71831"/>
                </a:lnTo>
                <a:lnTo>
                  <a:pt x="103451" y="73914"/>
                </a:lnTo>
                <a:lnTo>
                  <a:pt x="106651" y="76987"/>
                </a:lnTo>
                <a:lnTo>
                  <a:pt x="108836" y="77851"/>
                </a:lnTo>
                <a:lnTo>
                  <a:pt x="147583" y="77851"/>
                </a:lnTo>
                <a:lnTo>
                  <a:pt x="149768" y="76987"/>
                </a:lnTo>
                <a:lnTo>
                  <a:pt x="152968" y="73914"/>
                </a:lnTo>
                <a:lnTo>
                  <a:pt x="153870" y="71831"/>
                </a:lnTo>
                <a:lnTo>
                  <a:pt x="153870" y="67602"/>
                </a:lnTo>
                <a:close/>
              </a:path>
              <a:path w="325120" h="311784">
                <a:moveTo>
                  <a:pt x="87677" y="0"/>
                </a:moveTo>
                <a:lnTo>
                  <a:pt x="85429" y="12"/>
                </a:lnTo>
                <a:lnTo>
                  <a:pt x="51216" y="12"/>
                </a:lnTo>
                <a:lnTo>
                  <a:pt x="40196" y="1430"/>
                </a:lnTo>
                <a:lnTo>
                  <a:pt x="7860" y="28513"/>
                </a:lnTo>
                <a:lnTo>
                  <a:pt x="0" y="64046"/>
                </a:lnTo>
                <a:lnTo>
                  <a:pt x="809" y="65887"/>
                </a:lnTo>
                <a:lnTo>
                  <a:pt x="4073" y="68961"/>
                </a:lnTo>
                <a:lnTo>
                  <a:pt x="6283" y="69811"/>
                </a:lnTo>
                <a:lnTo>
                  <a:pt x="20088" y="69621"/>
                </a:lnTo>
                <a:lnTo>
                  <a:pt x="22818" y="68110"/>
                </a:lnTo>
                <a:lnTo>
                  <a:pt x="24424" y="65557"/>
                </a:lnTo>
                <a:lnTo>
                  <a:pt x="28876" y="58585"/>
                </a:lnTo>
                <a:lnTo>
                  <a:pt x="32394" y="55524"/>
                </a:lnTo>
                <a:lnTo>
                  <a:pt x="36611" y="53047"/>
                </a:lnTo>
                <a:lnTo>
                  <a:pt x="66294" y="53047"/>
                </a:lnTo>
                <a:lnTo>
                  <a:pt x="66125" y="52324"/>
                </a:lnTo>
                <a:lnTo>
                  <a:pt x="62442" y="47117"/>
                </a:lnTo>
                <a:lnTo>
                  <a:pt x="60443" y="45072"/>
                </a:lnTo>
                <a:lnTo>
                  <a:pt x="19669" y="45072"/>
                </a:lnTo>
                <a:lnTo>
                  <a:pt x="21510" y="39027"/>
                </a:lnTo>
                <a:lnTo>
                  <a:pt x="51216" y="16395"/>
                </a:lnTo>
                <a:lnTo>
                  <a:pt x="153870" y="16395"/>
                </a:lnTo>
                <a:lnTo>
                  <a:pt x="153870" y="8839"/>
                </a:lnTo>
                <a:lnTo>
                  <a:pt x="98269" y="8839"/>
                </a:lnTo>
                <a:lnTo>
                  <a:pt x="91449" y="2311"/>
                </a:lnTo>
                <a:lnTo>
                  <a:pt x="89836" y="825"/>
                </a:lnTo>
                <a:lnTo>
                  <a:pt x="87677" y="0"/>
                </a:lnTo>
                <a:close/>
              </a:path>
              <a:path w="325120" h="311784">
                <a:moveTo>
                  <a:pt x="102385" y="67678"/>
                </a:moveTo>
                <a:lnTo>
                  <a:pt x="101508" y="67678"/>
                </a:lnTo>
                <a:lnTo>
                  <a:pt x="102193" y="67767"/>
                </a:lnTo>
                <a:lnTo>
                  <a:pt x="102385" y="67678"/>
                </a:lnTo>
                <a:close/>
              </a:path>
              <a:path w="325120" h="311784">
                <a:moveTo>
                  <a:pt x="113369" y="49174"/>
                </a:moveTo>
                <a:lnTo>
                  <a:pt x="104962" y="49174"/>
                </a:lnTo>
                <a:lnTo>
                  <a:pt x="98129" y="50266"/>
                </a:lnTo>
                <a:lnTo>
                  <a:pt x="87969" y="56502"/>
                </a:lnTo>
                <a:lnTo>
                  <a:pt x="84502" y="60604"/>
                </a:lnTo>
                <a:lnTo>
                  <a:pt x="82635" y="65557"/>
                </a:lnTo>
                <a:lnTo>
                  <a:pt x="153870" y="65557"/>
                </a:lnTo>
                <a:lnTo>
                  <a:pt x="153870" y="61455"/>
                </a:lnTo>
                <a:lnTo>
                  <a:pt x="119656" y="61455"/>
                </a:lnTo>
                <a:lnTo>
                  <a:pt x="119656" y="55194"/>
                </a:lnTo>
                <a:lnTo>
                  <a:pt x="118754" y="53111"/>
                </a:lnTo>
                <a:lnTo>
                  <a:pt x="115541" y="50038"/>
                </a:lnTo>
                <a:lnTo>
                  <a:pt x="113369" y="49174"/>
                </a:lnTo>
                <a:close/>
              </a:path>
              <a:path w="325120" h="311784">
                <a:moveTo>
                  <a:pt x="153870" y="16395"/>
                </a:moveTo>
                <a:lnTo>
                  <a:pt x="136763" y="16395"/>
                </a:lnTo>
                <a:lnTo>
                  <a:pt x="136763" y="61455"/>
                </a:lnTo>
                <a:lnTo>
                  <a:pt x="153870" y="61455"/>
                </a:lnTo>
                <a:lnTo>
                  <a:pt x="153870" y="16395"/>
                </a:lnTo>
                <a:close/>
              </a:path>
              <a:path w="325120" h="311784">
                <a:moveTo>
                  <a:pt x="38389" y="36880"/>
                </a:moveTo>
                <a:lnTo>
                  <a:pt x="35988" y="36880"/>
                </a:lnTo>
                <a:lnTo>
                  <a:pt x="30705" y="37312"/>
                </a:lnTo>
                <a:lnTo>
                  <a:pt x="23606" y="41478"/>
                </a:lnTo>
                <a:lnTo>
                  <a:pt x="19669" y="45072"/>
                </a:lnTo>
                <a:lnTo>
                  <a:pt x="60443" y="45072"/>
                </a:lnTo>
                <a:lnTo>
                  <a:pt x="57945" y="42517"/>
                </a:lnTo>
                <a:lnTo>
                  <a:pt x="52206" y="39331"/>
                </a:lnTo>
                <a:lnTo>
                  <a:pt x="45572" y="37480"/>
                </a:lnTo>
                <a:lnTo>
                  <a:pt x="38389" y="36880"/>
                </a:lnTo>
                <a:close/>
              </a:path>
              <a:path w="325120" h="311784">
                <a:moveTo>
                  <a:pt x="115376" y="16395"/>
                </a:moveTo>
                <a:lnTo>
                  <a:pt x="81962" y="16395"/>
                </a:lnTo>
                <a:lnTo>
                  <a:pt x="93850" y="27800"/>
                </a:lnTo>
                <a:lnTo>
                  <a:pt x="96009" y="28676"/>
                </a:lnTo>
                <a:lnTo>
                  <a:pt x="109122" y="28676"/>
                </a:lnTo>
                <a:lnTo>
                  <a:pt x="111274" y="27825"/>
                </a:lnTo>
                <a:lnTo>
                  <a:pt x="114474" y="24752"/>
                </a:lnTo>
                <a:lnTo>
                  <a:pt x="115376" y="22669"/>
                </a:lnTo>
                <a:lnTo>
                  <a:pt x="115376" y="16395"/>
                </a:lnTo>
                <a:close/>
              </a:path>
              <a:path w="325120" h="311784">
                <a:moveTo>
                  <a:pt x="147583" y="12"/>
                </a:moveTo>
                <a:lnTo>
                  <a:pt x="104556" y="12"/>
                </a:lnTo>
                <a:lnTo>
                  <a:pt x="102384" y="876"/>
                </a:lnTo>
                <a:lnTo>
                  <a:pt x="99171" y="3949"/>
                </a:lnTo>
                <a:lnTo>
                  <a:pt x="98269" y="6032"/>
                </a:lnTo>
                <a:lnTo>
                  <a:pt x="98269" y="8839"/>
                </a:lnTo>
                <a:lnTo>
                  <a:pt x="153870" y="8839"/>
                </a:lnTo>
                <a:lnTo>
                  <a:pt x="153870" y="6032"/>
                </a:lnTo>
                <a:lnTo>
                  <a:pt x="152968" y="3949"/>
                </a:lnTo>
                <a:lnTo>
                  <a:pt x="149768" y="876"/>
                </a:lnTo>
                <a:lnTo>
                  <a:pt x="147583" y="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48">
            <a:extLst>
              <a:ext uri="{FF2B5EF4-FFF2-40B4-BE49-F238E27FC236}">
                <a16:creationId xmlns:a16="http://schemas.microsoft.com/office/drawing/2014/main" id="{52F5E015-7461-342C-4740-D8199FD75D5F}"/>
              </a:ext>
            </a:extLst>
          </p:cNvPr>
          <p:cNvGrpSpPr/>
          <p:nvPr/>
        </p:nvGrpSpPr>
        <p:grpSpPr>
          <a:xfrm>
            <a:off x="14654440" y="6614728"/>
            <a:ext cx="362585" cy="314960"/>
            <a:chOff x="14654440" y="6614728"/>
            <a:chExt cx="362585" cy="314960"/>
          </a:xfrm>
        </p:grpSpPr>
        <p:sp>
          <p:nvSpPr>
            <p:cNvPr id="60" name="object 49">
              <a:extLst>
                <a:ext uri="{FF2B5EF4-FFF2-40B4-BE49-F238E27FC236}">
                  <a16:creationId xmlns:a16="http://schemas.microsoft.com/office/drawing/2014/main" id="{6AECA551-98FA-E0A3-2152-ACC8A42D33BC}"/>
                </a:ext>
              </a:extLst>
            </p:cNvPr>
            <p:cNvSpPr/>
            <p:nvPr/>
          </p:nvSpPr>
          <p:spPr>
            <a:xfrm>
              <a:off x="14654440" y="6676227"/>
              <a:ext cx="257810" cy="253365"/>
            </a:xfrm>
            <a:custGeom>
              <a:avLst/>
              <a:gdLst/>
              <a:ahLst/>
              <a:cxnLst/>
              <a:rect l="l" t="t" r="r" b="b"/>
              <a:pathLst>
                <a:path w="257809" h="253365">
                  <a:moveTo>
                    <a:pt x="128625" y="0"/>
                  </a:moveTo>
                  <a:lnTo>
                    <a:pt x="79405" y="9625"/>
                  </a:lnTo>
                  <a:lnTo>
                    <a:pt x="37680" y="37033"/>
                  </a:lnTo>
                  <a:lnTo>
                    <a:pt x="9791" y="78062"/>
                  </a:lnTo>
                  <a:lnTo>
                    <a:pt x="0" y="126453"/>
                  </a:lnTo>
                  <a:lnTo>
                    <a:pt x="2494" y="151239"/>
                  </a:lnTo>
                  <a:lnTo>
                    <a:pt x="21613" y="196610"/>
                  </a:lnTo>
                  <a:lnTo>
                    <a:pt x="57268" y="231664"/>
                  </a:lnTo>
                  <a:lnTo>
                    <a:pt x="103415" y="250455"/>
                  </a:lnTo>
                  <a:lnTo>
                    <a:pt x="128625" y="252907"/>
                  </a:lnTo>
                  <a:lnTo>
                    <a:pt x="153823" y="250431"/>
                  </a:lnTo>
                  <a:lnTo>
                    <a:pt x="177822" y="243243"/>
                  </a:lnTo>
                  <a:lnTo>
                    <a:pt x="199948" y="231615"/>
                  </a:lnTo>
                  <a:lnTo>
                    <a:pt x="204901" y="227622"/>
                  </a:lnTo>
                  <a:lnTo>
                    <a:pt x="128625" y="227622"/>
                  </a:lnTo>
                  <a:lnTo>
                    <a:pt x="108455" y="225658"/>
                  </a:lnTo>
                  <a:lnTo>
                    <a:pt x="71491" y="210589"/>
                  </a:lnTo>
                  <a:lnTo>
                    <a:pt x="42988" y="182550"/>
                  </a:lnTo>
                  <a:lnTo>
                    <a:pt x="27712" y="146273"/>
                  </a:lnTo>
                  <a:lnTo>
                    <a:pt x="25717" y="126453"/>
                  </a:lnTo>
                  <a:lnTo>
                    <a:pt x="27713" y="106623"/>
                  </a:lnTo>
                  <a:lnTo>
                    <a:pt x="43007" y="70323"/>
                  </a:lnTo>
                  <a:lnTo>
                    <a:pt x="71530" y="42280"/>
                  </a:lnTo>
                  <a:lnTo>
                    <a:pt x="108455" y="27247"/>
                  </a:lnTo>
                  <a:lnTo>
                    <a:pt x="128625" y="25285"/>
                  </a:lnTo>
                  <a:lnTo>
                    <a:pt x="204991" y="25285"/>
                  </a:lnTo>
                  <a:lnTo>
                    <a:pt x="199975" y="21243"/>
                  </a:lnTo>
                  <a:lnTo>
                    <a:pt x="177836" y="9625"/>
                  </a:lnTo>
                  <a:lnTo>
                    <a:pt x="153828" y="2452"/>
                  </a:lnTo>
                  <a:lnTo>
                    <a:pt x="128625" y="0"/>
                  </a:lnTo>
                  <a:close/>
                </a:path>
                <a:path w="257809" h="253365">
                  <a:moveTo>
                    <a:pt x="204991" y="25285"/>
                  </a:moveTo>
                  <a:lnTo>
                    <a:pt x="128625" y="25285"/>
                  </a:lnTo>
                  <a:lnTo>
                    <a:pt x="148788" y="27247"/>
                  </a:lnTo>
                  <a:lnTo>
                    <a:pt x="167995" y="32985"/>
                  </a:lnTo>
                  <a:lnTo>
                    <a:pt x="201383" y="54914"/>
                  </a:lnTo>
                  <a:lnTo>
                    <a:pt x="223686" y="87736"/>
                  </a:lnTo>
                  <a:lnTo>
                    <a:pt x="231521" y="126453"/>
                  </a:lnTo>
                  <a:lnTo>
                    <a:pt x="229499" y="146284"/>
                  </a:lnTo>
                  <a:lnTo>
                    <a:pt x="214165" y="182584"/>
                  </a:lnTo>
                  <a:lnTo>
                    <a:pt x="185680" y="210589"/>
                  </a:lnTo>
                  <a:lnTo>
                    <a:pt x="148783" y="225638"/>
                  </a:lnTo>
                  <a:lnTo>
                    <a:pt x="128625" y="227622"/>
                  </a:lnTo>
                  <a:lnTo>
                    <a:pt x="204901" y="227622"/>
                  </a:lnTo>
                  <a:lnTo>
                    <a:pt x="235587" y="196576"/>
                  </a:lnTo>
                  <a:lnTo>
                    <a:pt x="254720" y="151230"/>
                  </a:lnTo>
                  <a:lnTo>
                    <a:pt x="257238" y="126453"/>
                  </a:lnTo>
                  <a:lnTo>
                    <a:pt x="254744" y="101668"/>
                  </a:lnTo>
                  <a:lnTo>
                    <a:pt x="247448" y="78062"/>
                  </a:lnTo>
                  <a:lnTo>
                    <a:pt x="235630" y="56296"/>
                  </a:lnTo>
                  <a:lnTo>
                    <a:pt x="219570" y="37033"/>
                  </a:lnTo>
                  <a:lnTo>
                    <a:pt x="204991" y="252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50">
              <a:extLst>
                <a:ext uri="{FF2B5EF4-FFF2-40B4-BE49-F238E27FC236}">
                  <a16:creationId xmlns:a16="http://schemas.microsoft.com/office/drawing/2014/main" id="{ECD287C6-40E0-B192-43F7-38460127E3D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678570" y="6614728"/>
              <a:ext cx="337993" cy="29070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0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 animBg="1"/>
      <p:bldP spid="42" grpId="0" animBg="1"/>
      <p:bldP spid="43" grpId="0"/>
      <p:bldP spid="44" grpId="0"/>
      <p:bldP spid="45" grpId="0"/>
      <p:bldP spid="46" grpId="0"/>
      <p:bldP spid="47" grpId="0"/>
      <p:bldP spid="48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31512"/>
            <a:ext cx="16708755" cy="8822690"/>
            <a:chOff x="0" y="931512"/>
            <a:chExt cx="16708755" cy="88226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25999" y="931512"/>
              <a:ext cx="11882353" cy="80208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888217"/>
              <a:ext cx="6523703" cy="486538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06934" y="7012940"/>
            <a:ext cx="4238166" cy="17526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4400"/>
              </a:lnSpc>
              <a:spcBef>
                <a:spcPts val="580"/>
              </a:spcBef>
            </a:pPr>
            <a:r>
              <a:rPr sz="4000" spc="80" dirty="0">
                <a:solidFill>
                  <a:srgbClr val="000000"/>
                </a:solidFill>
              </a:rPr>
              <a:t>E</a:t>
            </a:r>
            <a:r>
              <a:rPr sz="4000" spc="40" dirty="0">
                <a:solidFill>
                  <a:srgbClr val="000000"/>
                </a:solidFill>
              </a:rPr>
              <a:t>S</a:t>
            </a:r>
            <a:r>
              <a:rPr sz="4000" spc="-160" dirty="0">
                <a:solidFill>
                  <a:srgbClr val="000000"/>
                </a:solidFill>
              </a:rPr>
              <a:t>T</a:t>
            </a:r>
            <a:r>
              <a:rPr sz="4000" spc="80" dirty="0">
                <a:solidFill>
                  <a:srgbClr val="000000"/>
                </a:solidFill>
              </a:rPr>
              <a:t>ABLECIMOS  </a:t>
            </a:r>
            <a:r>
              <a:rPr sz="4000" spc="5" dirty="0">
                <a:solidFill>
                  <a:srgbClr val="000000"/>
                </a:solidFill>
              </a:rPr>
              <a:t>METAS</a:t>
            </a:r>
            <a:r>
              <a:rPr sz="4000" spc="70" dirty="0">
                <a:solidFill>
                  <a:srgbClr val="000000"/>
                </a:solidFill>
              </a:rPr>
              <a:t> </a:t>
            </a:r>
            <a:r>
              <a:rPr sz="4000" dirty="0">
                <a:solidFill>
                  <a:srgbClr val="000000"/>
                </a:solidFill>
              </a:rPr>
              <a:t>E</a:t>
            </a:r>
            <a:endParaRPr sz="4000" dirty="0"/>
          </a:p>
          <a:p>
            <a:pPr marL="12700">
              <a:lnSpc>
                <a:spcPts val="4320"/>
              </a:lnSpc>
            </a:pPr>
            <a:r>
              <a:rPr sz="4000" spc="70" dirty="0">
                <a:solidFill>
                  <a:srgbClr val="000000"/>
                </a:solidFill>
              </a:rPr>
              <a:t>INDICADORES</a:t>
            </a:r>
            <a:endParaRPr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85384CEE-5240-AB98-8E43-655BC71B1809}"/>
              </a:ext>
            </a:extLst>
          </p:cNvPr>
          <p:cNvSpPr/>
          <p:nvPr/>
        </p:nvSpPr>
        <p:spPr>
          <a:xfrm>
            <a:off x="-1097915" y="2743200"/>
            <a:ext cx="6252301" cy="6252301"/>
          </a:xfrm>
          <a:custGeom>
            <a:avLst/>
            <a:gdLst/>
            <a:ahLst/>
            <a:cxnLst/>
            <a:rect l="l" t="t" r="r" b="b"/>
            <a:pathLst>
              <a:path w="6190615" h="6190615">
                <a:moveTo>
                  <a:pt x="3095167" y="0"/>
                </a:moveTo>
                <a:lnTo>
                  <a:pt x="3046875" y="369"/>
                </a:lnTo>
                <a:lnTo>
                  <a:pt x="2998760" y="1472"/>
                </a:lnTo>
                <a:lnTo>
                  <a:pt x="2950830" y="3305"/>
                </a:lnTo>
                <a:lnTo>
                  <a:pt x="2903088" y="5862"/>
                </a:lnTo>
                <a:lnTo>
                  <a:pt x="2855540" y="9138"/>
                </a:lnTo>
                <a:lnTo>
                  <a:pt x="2808192" y="13127"/>
                </a:lnTo>
                <a:lnTo>
                  <a:pt x="2761049" y="17824"/>
                </a:lnTo>
                <a:lnTo>
                  <a:pt x="2714116" y="23223"/>
                </a:lnTo>
                <a:lnTo>
                  <a:pt x="2667399" y="29319"/>
                </a:lnTo>
                <a:lnTo>
                  <a:pt x="2620903" y="36108"/>
                </a:lnTo>
                <a:lnTo>
                  <a:pt x="2574633" y="43583"/>
                </a:lnTo>
                <a:lnTo>
                  <a:pt x="2528595" y="51738"/>
                </a:lnTo>
                <a:lnTo>
                  <a:pt x="2482794" y="60570"/>
                </a:lnTo>
                <a:lnTo>
                  <a:pt x="2437235" y="70072"/>
                </a:lnTo>
                <a:lnTo>
                  <a:pt x="2391924" y="80240"/>
                </a:lnTo>
                <a:lnTo>
                  <a:pt x="2346866" y="91067"/>
                </a:lnTo>
                <a:lnTo>
                  <a:pt x="2302067" y="102548"/>
                </a:lnTo>
                <a:lnTo>
                  <a:pt x="2257531" y="114679"/>
                </a:lnTo>
                <a:lnTo>
                  <a:pt x="2213265" y="127453"/>
                </a:lnTo>
                <a:lnTo>
                  <a:pt x="2169273" y="140865"/>
                </a:lnTo>
                <a:lnTo>
                  <a:pt x="2125561" y="154911"/>
                </a:lnTo>
                <a:lnTo>
                  <a:pt x="2082134" y="169584"/>
                </a:lnTo>
                <a:lnTo>
                  <a:pt x="2038998" y="184879"/>
                </a:lnTo>
                <a:lnTo>
                  <a:pt x="1996157" y="200791"/>
                </a:lnTo>
                <a:lnTo>
                  <a:pt x="1953618" y="217315"/>
                </a:lnTo>
                <a:lnTo>
                  <a:pt x="1911385" y="234445"/>
                </a:lnTo>
                <a:lnTo>
                  <a:pt x="1869465" y="252176"/>
                </a:lnTo>
                <a:lnTo>
                  <a:pt x="1827861" y="270503"/>
                </a:lnTo>
                <a:lnTo>
                  <a:pt x="1786581" y="289420"/>
                </a:lnTo>
                <a:lnTo>
                  <a:pt x="1745628" y="308921"/>
                </a:lnTo>
                <a:lnTo>
                  <a:pt x="1705009" y="329002"/>
                </a:lnTo>
                <a:lnTo>
                  <a:pt x="1664728" y="349657"/>
                </a:lnTo>
                <a:lnTo>
                  <a:pt x="1624791" y="370881"/>
                </a:lnTo>
                <a:lnTo>
                  <a:pt x="1585204" y="392668"/>
                </a:lnTo>
                <a:lnTo>
                  <a:pt x="1545972" y="415014"/>
                </a:lnTo>
                <a:lnTo>
                  <a:pt x="1507100" y="437912"/>
                </a:lnTo>
                <a:lnTo>
                  <a:pt x="1468593" y="461357"/>
                </a:lnTo>
                <a:lnTo>
                  <a:pt x="1430457" y="485345"/>
                </a:lnTo>
                <a:lnTo>
                  <a:pt x="1392697" y="509869"/>
                </a:lnTo>
                <a:lnTo>
                  <a:pt x="1355318" y="534925"/>
                </a:lnTo>
                <a:lnTo>
                  <a:pt x="1318327" y="560506"/>
                </a:lnTo>
                <a:lnTo>
                  <a:pt x="1281728" y="586608"/>
                </a:lnTo>
                <a:lnTo>
                  <a:pt x="1245526" y="613226"/>
                </a:lnTo>
                <a:lnTo>
                  <a:pt x="1209727" y="640353"/>
                </a:lnTo>
                <a:lnTo>
                  <a:pt x="1174336" y="667985"/>
                </a:lnTo>
                <a:lnTo>
                  <a:pt x="1139359" y="696116"/>
                </a:lnTo>
                <a:lnTo>
                  <a:pt x="1104801" y="724741"/>
                </a:lnTo>
                <a:lnTo>
                  <a:pt x="1070668" y="753854"/>
                </a:lnTo>
                <a:lnTo>
                  <a:pt x="1036964" y="783451"/>
                </a:lnTo>
                <a:lnTo>
                  <a:pt x="1003694" y="813525"/>
                </a:lnTo>
                <a:lnTo>
                  <a:pt x="970866" y="844072"/>
                </a:lnTo>
                <a:lnTo>
                  <a:pt x="938483" y="875086"/>
                </a:lnTo>
                <a:lnTo>
                  <a:pt x="906551" y="906562"/>
                </a:lnTo>
                <a:lnTo>
                  <a:pt x="875075" y="938494"/>
                </a:lnTo>
                <a:lnTo>
                  <a:pt x="844062" y="970877"/>
                </a:lnTo>
                <a:lnTo>
                  <a:pt x="813515" y="1003706"/>
                </a:lnTo>
                <a:lnTo>
                  <a:pt x="783441" y="1036976"/>
                </a:lnTo>
                <a:lnTo>
                  <a:pt x="753845" y="1070680"/>
                </a:lnTo>
                <a:lnTo>
                  <a:pt x="724731" y="1104814"/>
                </a:lnTo>
                <a:lnTo>
                  <a:pt x="696107" y="1139372"/>
                </a:lnTo>
                <a:lnTo>
                  <a:pt x="667976" y="1174349"/>
                </a:lnTo>
                <a:lnTo>
                  <a:pt x="640344" y="1209740"/>
                </a:lnTo>
                <a:lnTo>
                  <a:pt x="613217" y="1245539"/>
                </a:lnTo>
                <a:lnTo>
                  <a:pt x="586600" y="1281741"/>
                </a:lnTo>
                <a:lnTo>
                  <a:pt x="560498" y="1318341"/>
                </a:lnTo>
                <a:lnTo>
                  <a:pt x="534917" y="1355333"/>
                </a:lnTo>
                <a:lnTo>
                  <a:pt x="509862" y="1392711"/>
                </a:lnTo>
                <a:lnTo>
                  <a:pt x="485338" y="1430471"/>
                </a:lnTo>
                <a:lnTo>
                  <a:pt x="461351" y="1468607"/>
                </a:lnTo>
                <a:lnTo>
                  <a:pt x="437906" y="1507115"/>
                </a:lnTo>
                <a:lnTo>
                  <a:pt x="415008" y="1545987"/>
                </a:lnTo>
                <a:lnTo>
                  <a:pt x="392663" y="1585220"/>
                </a:lnTo>
                <a:lnTo>
                  <a:pt x="370876" y="1624807"/>
                </a:lnTo>
                <a:lnTo>
                  <a:pt x="349652" y="1664744"/>
                </a:lnTo>
                <a:lnTo>
                  <a:pt x="328997" y="1705024"/>
                </a:lnTo>
                <a:lnTo>
                  <a:pt x="308916" y="1745644"/>
                </a:lnTo>
                <a:lnTo>
                  <a:pt x="289415" y="1786597"/>
                </a:lnTo>
                <a:lnTo>
                  <a:pt x="270499" y="1827877"/>
                </a:lnTo>
                <a:lnTo>
                  <a:pt x="252172" y="1869481"/>
                </a:lnTo>
                <a:lnTo>
                  <a:pt x="234442" y="1911402"/>
                </a:lnTo>
                <a:lnTo>
                  <a:pt x="217312" y="1953634"/>
                </a:lnTo>
                <a:lnTo>
                  <a:pt x="200788" y="1996173"/>
                </a:lnTo>
                <a:lnTo>
                  <a:pt x="184876" y="2039014"/>
                </a:lnTo>
                <a:lnTo>
                  <a:pt x="169581" y="2082150"/>
                </a:lnTo>
                <a:lnTo>
                  <a:pt x="154908" y="2125577"/>
                </a:lnTo>
                <a:lnTo>
                  <a:pt x="140863" y="2169289"/>
                </a:lnTo>
                <a:lnTo>
                  <a:pt x="127451" y="2213281"/>
                </a:lnTo>
                <a:lnTo>
                  <a:pt x="114677" y="2257548"/>
                </a:lnTo>
                <a:lnTo>
                  <a:pt x="102546" y="2302083"/>
                </a:lnTo>
                <a:lnTo>
                  <a:pt x="91065" y="2346883"/>
                </a:lnTo>
                <a:lnTo>
                  <a:pt x="80238" y="2391940"/>
                </a:lnTo>
                <a:lnTo>
                  <a:pt x="70071" y="2437251"/>
                </a:lnTo>
                <a:lnTo>
                  <a:pt x="60569" y="2482810"/>
                </a:lnTo>
                <a:lnTo>
                  <a:pt x="51738" y="2528611"/>
                </a:lnTo>
                <a:lnTo>
                  <a:pt x="43582" y="2574649"/>
                </a:lnTo>
                <a:lnTo>
                  <a:pt x="36107" y="2620918"/>
                </a:lnTo>
                <a:lnTo>
                  <a:pt x="29319" y="2667414"/>
                </a:lnTo>
                <a:lnTo>
                  <a:pt x="23222" y="2714131"/>
                </a:lnTo>
                <a:lnTo>
                  <a:pt x="17823" y="2761064"/>
                </a:lnTo>
                <a:lnTo>
                  <a:pt x="13127" y="2808207"/>
                </a:lnTo>
                <a:lnTo>
                  <a:pt x="9138" y="2855554"/>
                </a:lnTo>
                <a:lnTo>
                  <a:pt x="5862" y="2903102"/>
                </a:lnTo>
                <a:lnTo>
                  <a:pt x="3305" y="2950843"/>
                </a:lnTo>
                <a:lnTo>
                  <a:pt x="1472" y="2998774"/>
                </a:lnTo>
                <a:lnTo>
                  <a:pt x="369" y="3046888"/>
                </a:lnTo>
                <a:lnTo>
                  <a:pt x="0" y="3095180"/>
                </a:lnTo>
                <a:lnTo>
                  <a:pt x="369" y="3143473"/>
                </a:lnTo>
                <a:lnTo>
                  <a:pt x="1472" y="3191587"/>
                </a:lnTo>
                <a:lnTo>
                  <a:pt x="3305" y="3239518"/>
                </a:lnTo>
                <a:lnTo>
                  <a:pt x="5862" y="3287260"/>
                </a:lnTo>
                <a:lnTo>
                  <a:pt x="9138" y="3334807"/>
                </a:lnTo>
                <a:lnTo>
                  <a:pt x="13127" y="3382155"/>
                </a:lnTo>
                <a:lnTo>
                  <a:pt x="17823" y="3429298"/>
                </a:lnTo>
                <a:lnTo>
                  <a:pt x="23222" y="3476231"/>
                </a:lnTo>
                <a:lnTo>
                  <a:pt x="29319" y="3522948"/>
                </a:lnTo>
                <a:lnTo>
                  <a:pt x="36107" y="3569445"/>
                </a:lnTo>
                <a:lnTo>
                  <a:pt x="43582" y="3615715"/>
                </a:lnTo>
                <a:lnTo>
                  <a:pt x="51738" y="3661753"/>
                </a:lnTo>
                <a:lnTo>
                  <a:pt x="60569" y="3707554"/>
                </a:lnTo>
                <a:lnTo>
                  <a:pt x="70071" y="3753113"/>
                </a:lnTo>
                <a:lnTo>
                  <a:pt x="80238" y="3798424"/>
                </a:lnTo>
                <a:lnTo>
                  <a:pt x="91065" y="3843482"/>
                </a:lnTo>
                <a:lnTo>
                  <a:pt x="102546" y="3888281"/>
                </a:lnTo>
                <a:lnTo>
                  <a:pt x="114677" y="3932817"/>
                </a:lnTo>
                <a:lnTo>
                  <a:pt x="127451" y="3977083"/>
                </a:lnTo>
                <a:lnTo>
                  <a:pt x="140863" y="4021075"/>
                </a:lnTo>
                <a:lnTo>
                  <a:pt x="154908" y="4064788"/>
                </a:lnTo>
                <a:lnTo>
                  <a:pt x="169581" y="4108215"/>
                </a:lnTo>
                <a:lnTo>
                  <a:pt x="184876" y="4151351"/>
                </a:lnTo>
                <a:lnTo>
                  <a:pt x="200788" y="4194192"/>
                </a:lnTo>
                <a:lnTo>
                  <a:pt x="217312" y="4236731"/>
                </a:lnTo>
                <a:lnTo>
                  <a:pt x="234442" y="4278964"/>
                </a:lnTo>
                <a:lnTo>
                  <a:pt x="252172" y="4320885"/>
                </a:lnTo>
                <a:lnTo>
                  <a:pt x="270499" y="4362488"/>
                </a:lnTo>
                <a:lnTo>
                  <a:pt x="289415" y="4403769"/>
                </a:lnTo>
                <a:lnTo>
                  <a:pt x="308916" y="4444722"/>
                </a:lnTo>
                <a:lnTo>
                  <a:pt x="328997" y="4485341"/>
                </a:lnTo>
                <a:lnTo>
                  <a:pt x="349652" y="4525622"/>
                </a:lnTo>
                <a:lnTo>
                  <a:pt x="370876" y="4565559"/>
                </a:lnTo>
                <a:lnTo>
                  <a:pt x="392663" y="4605146"/>
                </a:lnTo>
                <a:lnTo>
                  <a:pt x="415008" y="4644379"/>
                </a:lnTo>
                <a:lnTo>
                  <a:pt x="437906" y="4683251"/>
                </a:lnTo>
                <a:lnTo>
                  <a:pt x="461351" y="4721758"/>
                </a:lnTo>
                <a:lnTo>
                  <a:pt x="485338" y="4759894"/>
                </a:lnTo>
                <a:lnTo>
                  <a:pt x="509862" y="4797654"/>
                </a:lnTo>
                <a:lnTo>
                  <a:pt x="534917" y="4835033"/>
                </a:lnTo>
                <a:lnTo>
                  <a:pt x="560498" y="4872025"/>
                </a:lnTo>
                <a:lnTo>
                  <a:pt x="586600" y="4908624"/>
                </a:lnTo>
                <a:lnTo>
                  <a:pt x="613217" y="4944826"/>
                </a:lnTo>
                <a:lnTo>
                  <a:pt x="640344" y="4980625"/>
                </a:lnTo>
                <a:lnTo>
                  <a:pt x="667976" y="5016016"/>
                </a:lnTo>
                <a:lnTo>
                  <a:pt x="696107" y="5050993"/>
                </a:lnTo>
                <a:lnTo>
                  <a:pt x="724731" y="5085551"/>
                </a:lnTo>
                <a:lnTo>
                  <a:pt x="753845" y="5119685"/>
                </a:lnTo>
                <a:lnTo>
                  <a:pt x="783441" y="5153389"/>
                </a:lnTo>
                <a:lnTo>
                  <a:pt x="813515" y="5186659"/>
                </a:lnTo>
                <a:lnTo>
                  <a:pt x="844062" y="5219488"/>
                </a:lnTo>
                <a:lnTo>
                  <a:pt x="875075" y="5251871"/>
                </a:lnTo>
                <a:lnTo>
                  <a:pt x="906551" y="5283803"/>
                </a:lnTo>
                <a:lnTo>
                  <a:pt x="938483" y="5315278"/>
                </a:lnTo>
                <a:lnTo>
                  <a:pt x="970866" y="5346292"/>
                </a:lnTo>
                <a:lnTo>
                  <a:pt x="1003694" y="5376839"/>
                </a:lnTo>
                <a:lnTo>
                  <a:pt x="1036964" y="5406913"/>
                </a:lnTo>
                <a:lnTo>
                  <a:pt x="1070668" y="5436510"/>
                </a:lnTo>
                <a:lnTo>
                  <a:pt x="1104801" y="5465623"/>
                </a:lnTo>
                <a:lnTo>
                  <a:pt x="1139359" y="5494248"/>
                </a:lnTo>
                <a:lnTo>
                  <a:pt x="1174336" y="5522379"/>
                </a:lnTo>
                <a:lnTo>
                  <a:pt x="1209727" y="5550011"/>
                </a:lnTo>
                <a:lnTo>
                  <a:pt x="1245526" y="5577138"/>
                </a:lnTo>
                <a:lnTo>
                  <a:pt x="1281728" y="5603755"/>
                </a:lnTo>
                <a:lnTo>
                  <a:pt x="1318327" y="5629857"/>
                </a:lnTo>
                <a:lnTo>
                  <a:pt x="1355318" y="5655439"/>
                </a:lnTo>
                <a:lnTo>
                  <a:pt x="1392697" y="5680494"/>
                </a:lnTo>
                <a:lnTo>
                  <a:pt x="1430457" y="5705018"/>
                </a:lnTo>
                <a:lnTo>
                  <a:pt x="1468593" y="5729006"/>
                </a:lnTo>
                <a:lnTo>
                  <a:pt x="1507100" y="5752451"/>
                </a:lnTo>
                <a:lnTo>
                  <a:pt x="1545972" y="5775349"/>
                </a:lnTo>
                <a:lnTo>
                  <a:pt x="1585204" y="5797694"/>
                </a:lnTo>
                <a:lnTo>
                  <a:pt x="1624791" y="5819481"/>
                </a:lnTo>
                <a:lnTo>
                  <a:pt x="1664728" y="5840705"/>
                </a:lnTo>
                <a:lnTo>
                  <a:pt x="1705009" y="5861360"/>
                </a:lnTo>
                <a:lnTo>
                  <a:pt x="1745628" y="5881441"/>
                </a:lnTo>
                <a:lnTo>
                  <a:pt x="1786581" y="5900943"/>
                </a:lnTo>
                <a:lnTo>
                  <a:pt x="1827861" y="5919859"/>
                </a:lnTo>
                <a:lnTo>
                  <a:pt x="1869465" y="5938186"/>
                </a:lnTo>
                <a:lnTo>
                  <a:pt x="1911385" y="5955916"/>
                </a:lnTo>
                <a:lnTo>
                  <a:pt x="1953618" y="5973046"/>
                </a:lnTo>
                <a:lnTo>
                  <a:pt x="1996157" y="5989570"/>
                </a:lnTo>
                <a:lnTo>
                  <a:pt x="2038998" y="6005482"/>
                </a:lnTo>
                <a:lnTo>
                  <a:pt x="2082134" y="6020778"/>
                </a:lnTo>
                <a:lnTo>
                  <a:pt x="2125561" y="6035451"/>
                </a:lnTo>
                <a:lnTo>
                  <a:pt x="2169273" y="6049496"/>
                </a:lnTo>
                <a:lnTo>
                  <a:pt x="2213265" y="6062908"/>
                </a:lnTo>
                <a:lnTo>
                  <a:pt x="2257531" y="6075682"/>
                </a:lnTo>
                <a:lnTo>
                  <a:pt x="2302067" y="6087813"/>
                </a:lnTo>
                <a:lnTo>
                  <a:pt x="2346866" y="6099294"/>
                </a:lnTo>
                <a:lnTo>
                  <a:pt x="2391924" y="6110121"/>
                </a:lnTo>
                <a:lnTo>
                  <a:pt x="2437235" y="6120288"/>
                </a:lnTo>
                <a:lnTo>
                  <a:pt x="2482794" y="6129790"/>
                </a:lnTo>
                <a:lnTo>
                  <a:pt x="2528595" y="6138622"/>
                </a:lnTo>
                <a:lnTo>
                  <a:pt x="2574633" y="6146778"/>
                </a:lnTo>
                <a:lnTo>
                  <a:pt x="2620903" y="6154253"/>
                </a:lnTo>
                <a:lnTo>
                  <a:pt x="2667399" y="6161041"/>
                </a:lnTo>
                <a:lnTo>
                  <a:pt x="2714116" y="6167137"/>
                </a:lnTo>
                <a:lnTo>
                  <a:pt x="2761049" y="6172537"/>
                </a:lnTo>
                <a:lnTo>
                  <a:pt x="2808192" y="6177233"/>
                </a:lnTo>
                <a:lnTo>
                  <a:pt x="2855540" y="6181222"/>
                </a:lnTo>
                <a:lnTo>
                  <a:pt x="2903088" y="6184498"/>
                </a:lnTo>
                <a:lnTo>
                  <a:pt x="2950830" y="6187055"/>
                </a:lnTo>
                <a:lnTo>
                  <a:pt x="2998760" y="6188888"/>
                </a:lnTo>
                <a:lnTo>
                  <a:pt x="3046875" y="6189991"/>
                </a:lnTo>
                <a:lnTo>
                  <a:pt x="3095167" y="6190360"/>
                </a:lnTo>
                <a:lnTo>
                  <a:pt x="3143460" y="6189991"/>
                </a:lnTo>
                <a:lnTo>
                  <a:pt x="3191574" y="6188888"/>
                </a:lnTo>
                <a:lnTo>
                  <a:pt x="3239505" y="6187055"/>
                </a:lnTo>
                <a:lnTo>
                  <a:pt x="3287247" y="6184498"/>
                </a:lnTo>
                <a:lnTo>
                  <a:pt x="3334794" y="6181222"/>
                </a:lnTo>
                <a:lnTo>
                  <a:pt x="3382143" y="6177233"/>
                </a:lnTo>
                <a:lnTo>
                  <a:pt x="3429286" y="6172537"/>
                </a:lnTo>
                <a:lnTo>
                  <a:pt x="3476219" y="6167137"/>
                </a:lnTo>
                <a:lnTo>
                  <a:pt x="3522936" y="6161041"/>
                </a:lnTo>
                <a:lnTo>
                  <a:pt x="3569432" y="6154253"/>
                </a:lnTo>
                <a:lnTo>
                  <a:pt x="3615702" y="6146778"/>
                </a:lnTo>
                <a:lnTo>
                  <a:pt x="3661740" y="6138622"/>
                </a:lnTo>
                <a:lnTo>
                  <a:pt x="3707541" y="6129790"/>
                </a:lnTo>
                <a:lnTo>
                  <a:pt x="3753100" y="6120288"/>
                </a:lnTo>
                <a:lnTo>
                  <a:pt x="3798411" y="6110121"/>
                </a:lnTo>
                <a:lnTo>
                  <a:pt x="3843469" y="6099294"/>
                </a:lnTo>
                <a:lnTo>
                  <a:pt x="3888268" y="6087813"/>
                </a:lnTo>
                <a:lnTo>
                  <a:pt x="3932804" y="6075682"/>
                </a:lnTo>
                <a:lnTo>
                  <a:pt x="3977071" y="6062908"/>
                </a:lnTo>
                <a:lnTo>
                  <a:pt x="4021063" y="6049496"/>
                </a:lnTo>
                <a:lnTo>
                  <a:pt x="4064775" y="6035451"/>
                </a:lnTo>
                <a:lnTo>
                  <a:pt x="4108202" y="6020778"/>
                </a:lnTo>
                <a:lnTo>
                  <a:pt x="4151338" y="6005482"/>
                </a:lnTo>
                <a:lnTo>
                  <a:pt x="4194179" y="5989570"/>
                </a:lnTo>
                <a:lnTo>
                  <a:pt x="4236718" y="5973046"/>
                </a:lnTo>
                <a:lnTo>
                  <a:pt x="4278951" y="5955916"/>
                </a:lnTo>
                <a:lnTo>
                  <a:pt x="4320872" y="5938186"/>
                </a:lnTo>
                <a:lnTo>
                  <a:pt x="4362475" y="5919859"/>
                </a:lnTo>
                <a:lnTo>
                  <a:pt x="4403756" y="5900943"/>
                </a:lnTo>
                <a:lnTo>
                  <a:pt x="4444709" y="5881441"/>
                </a:lnTo>
                <a:lnTo>
                  <a:pt x="4485329" y="5861360"/>
                </a:lnTo>
                <a:lnTo>
                  <a:pt x="4525609" y="5840705"/>
                </a:lnTo>
                <a:lnTo>
                  <a:pt x="4565546" y="5819481"/>
                </a:lnTo>
                <a:lnTo>
                  <a:pt x="4605133" y="5797694"/>
                </a:lnTo>
                <a:lnTo>
                  <a:pt x="4644366" y="5775349"/>
                </a:lnTo>
                <a:lnTo>
                  <a:pt x="4683238" y="5752451"/>
                </a:lnTo>
                <a:lnTo>
                  <a:pt x="4721745" y="5729006"/>
                </a:lnTo>
                <a:lnTo>
                  <a:pt x="4759882" y="5705018"/>
                </a:lnTo>
                <a:lnTo>
                  <a:pt x="4797642" y="5680494"/>
                </a:lnTo>
                <a:lnTo>
                  <a:pt x="4835020" y="5655439"/>
                </a:lnTo>
                <a:lnTo>
                  <a:pt x="4872012" y="5629857"/>
                </a:lnTo>
                <a:lnTo>
                  <a:pt x="4908611" y="5603755"/>
                </a:lnTo>
                <a:lnTo>
                  <a:pt x="4944813" y="5577138"/>
                </a:lnTo>
                <a:lnTo>
                  <a:pt x="4980612" y="5550011"/>
                </a:lnTo>
                <a:lnTo>
                  <a:pt x="5016003" y="5522379"/>
                </a:lnTo>
                <a:lnTo>
                  <a:pt x="5050980" y="5494248"/>
                </a:lnTo>
                <a:lnTo>
                  <a:pt x="5085539" y="5465623"/>
                </a:lnTo>
                <a:lnTo>
                  <a:pt x="5119672" y="5436510"/>
                </a:lnTo>
                <a:lnTo>
                  <a:pt x="5153377" y="5406913"/>
                </a:lnTo>
                <a:lnTo>
                  <a:pt x="5186646" y="5376839"/>
                </a:lnTo>
                <a:lnTo>
                  <a:pt x="5219475" y="5346292"/>
                </a:lnTo>
                <a:lnTo>
                  <a:pt x="5251858" y="5315278"/>
                </a:lnTo>
                <a:lnTo>
                  <a:pt x="5283790" y="5283803"/>
                </a:lnTo>
                <a:lnTo>
                  <a:pt x="5315266" y="5251871"/>
                </a:lnTo>
                <a:lnTo>
                  <a:pt x="5346280" y="5219488"/>
                </a:lnTo>
                <a:lnTo>
                  <a:pt x="5376826" y="5186659"/>
                </a:lnTo>
                <a:lnTo>
                  <a:pt x="5406901" y="5153389"/>
                </a:lnTo>
                <a:lnTo>
                  <a:pt x="5436497" y="5119685"/>
                </a:lnTo>
                <a:lnTo>
                  <a:pt x="5465611" y="5085551"/>
                </a:lnTo>
                <a:lnTo>
                  <a:pt x="5494235" y="5050993"/>
                </a:lnTo>
                <a:lnTo>
                  <a:pt x="5522366" y="5016016"/>
                </a:lnTo>
                <a:lnTo>
                  <a:pt x="5549998" y="4980625"/>
                </a:lnTo>
                <a:lnTo>
                  <a:pt x="5577125" y="4944826"/>
                </a:lnTo>
                <a:lnTo>
                  <a:pt x="5603743" y="4908624"/>
                </a:lnTo>
                <a:lnTo>
                  <a:pt x="5629845" y="4872025"/>
                </a:lnTo>
                <a:lnTo>
                  <a:pt x="5655426" y="4835033"/>
                </a:lnTo>
                <a:lnTo>
                  <a:pt x="5680481" y="4797654"/>
                </a:lnTo>
                <a:lnTo>
                  <a:pt x="5705005" y="4759894"/>
                </a:lnTo>
                <a:lnTo>
                  <a:pt x="5728993" y="4721758"/>
                </a:lnTo>
                <a:lnTo>
                  <a:pt x="5752438" y="4683251"/>
                </a:lnTo>
                <a:lnTo>
                  <a:pt x="5775336" y="4644379"/>
                </a:lnTo>
                <a:lnTo>
                  <a:pt x="5797682" y="4605146"/>
                </a:lnTo>
                <a:lnTo>
                  <a:pt x="5819469" y="4565559"/>
                </a:lnTo>
                <a:lnTo>
                  <a:pt x="5840693" y="4525622"/>
                </a:lnTo>
                <a:lnTo>
                  <a:pt x="5861348" y="4485341"/>
                </a:lnTo>
                <a:lnTo>
                  <a:pt x="5881428" y="4444722"/>
                </a:lnTo>
                <a:lnTo>
                  <a:pt x="5900930" y="4403769"/>
                </a:lnTo>
                <a:lnTo>
                  <a:pt x="5919846" y="4362488"/>
                </a:lnTo>
                <a:lnTo>
                  <a:pt x="5938173" y="4320885"/>
                </a:lnTo>
                <a:lnTo>
                  <a:pt x="5955904" y="4278964"/>
                </a:lnTo>
                <a:lnTo>
                  <a:pt x="5973034" y="4236731"/>
                </a:lnTo>
                <a:lnTo>
                  <a:pt x="5989557" y="4194192"/>
                </a:lnTo>
                <a:lnTo>
                  <a:pt x="6005470" y="4151351"/>
                </a:lnTo>
                <a:lnTo>
                  <a:pt x="6020765" y="4108215"/>
                </a:lnTo>
                <a:lnTo>
                  <a:pt x="6035438" y="4064788"/>
                </a:lnTo>
                <a:lnTo>
                  <a:pt x="6049483" y="4021075"/>
                </a:lnTo>
                <a:lnTo>
                  <a:pt x="6062896" y="3977083"/>
                </a:lnTo>
                <a:lnTo>
                  <a:pt x="6075670" y="3932817"/>
                </a:lnTo>
                <a:lnTo>
                  <a:pt x="6087800" y="3888281"/>
                </a:lnTo>
                <a:lnTo>
                  <a:pt x="6099281" y="3843482"/>
                </a:lnTo>
                <a:lnTo>
                  <a:pt x="6110108" y="3798424"/>
                </a:lnTo>
                <a:lnTo>
                  <a:pt x="6120275" y="3753113"/>
                </a:lnTo>
                <a:lnTo>
                  <a:pt x="6129778" y="3707554"/>
                </a:lnTo>
                <a:lnTo>
                  <a:pt x="6138609" y="3661753"/>
                </a:lnTo>
                <a:lnTo>
                  <a:pt x="6146765" y="3615715"/>
                </a:lnTo>
                <a:lnTo>
                  <a:pt x="6154240" y="3569445"/>
                </a:lnTo>
                <a:lnTo>
                  <a:pt x="6161028" y="3522948"/>
                </a:lnTo>
                <a:lnTo>
                  <a:pt x="6167125" y="3476231"/>
                </a:lnTo>
                <a:lnTo>
                  <a:pt x="6172524" y="3429298"/>
                </a:lnTo>
                <a:lnTo>
                  <a:pt x="6177221" y="3382155"/>
                </a:lnTo>
                <a:lnTo>
                  <a:pt x="6181209" y="3334807"/>
                </a:lnTo>
                <a:lnTo>
                  <a:pt x="6184485" y="3287260"/>
                </a:lnTo>
                <a:lnTo>
                  <a:pt x="6187042" y="3239518"/>
                </a:lnTo>
                <a:lnTo>
                  <a:pt x="6188875" y="3191587"/>
                </a:lnTo>
                <a:lnTo>
                  <a:pt x="6189979" y="3143473"/>
                </a:lnTo>
                <a:lnTo>
                  <a:pt x="6190348" y="3095180"/>
                </a:lnTo>
                <a:lnTo>
                  <a:pt x="6189979" y="3046888"/>
                </a:lnTo>
                <a:lnTo>
                  <a:pt x="6188875" y="2998774"/>
                </a:lnTo>
                <a:lnTo>
                  <a:pt x="6187042" y="2950843"/>
                </a:lnTo>
                <a:lnTo>
                  <a:pt x="6184485" y="2903102"/>
                </a:lnTo>
                <a:lnTo>
                  <a:pt x="6181209" y="2855554"/>
                </a:lnTo>
                <a:lnTo>
                  <a:pt x="6177221" y="2808207"/>
                </a:lnTo>
                <a:lnTo>
                  <a:pt x="6172524" y="2761064"/>
                </a:lnTo>
                <a:lnTo>
                  <a:pt x="6167125" y="2714131"/>
                </a:lnTo>
                <a:lnTo>
                  <a:pt x="6161028" y="2667414"/>
                </a:lnTo>
                <a:lnTo>
                  <a:pt x="6154240" y="2620918"/>
                </a:lnTo>
                <a:lnTo>
                  <a:pt x="6146765" y="2574649"/>
                </a:lnTo>
                <a:lnTo>
                  <a:pt x="6138609" y="2528611"/>
                </a:lnTo>
                <a:lnTo>
                  <a:pt x="6129778" y="2482810"/>
                </a:lnTo>
                <a:lnTo>
                  <a:pt x="6120275" y="2437251"/>
                </a:lnTo>
                <a:lnTo>
                  <a:pt x="6110108" y="2391940"/>
                </a:lnTo>
                <a:lnTo>
                  <a:pt x="6099281" y="2346883"/>
                </a:lnTo>
                <a:lnTo>
                  <a:pt x="6087800" y="2302083"/>
                </a:lnTo>
                <a:lnTo>
                  <a:pt x="6075670" y="2257548"/>
                </a:lnTo>
                <a:lnTo>
                  <a:pt x="6062896" y="2213281"/>
                </a:lnTo>
                <a:lnTo>
                  <a:pt x="6049483" y="2169289"/>
                </a:lnTo>
                <a:lnTo>
                  <a:pt x="6035438" y="2125577"/>
                </a:lnTo>
                <a:lnTo>
                  <a:pt x="6020765" y="2082150"/>
                </a:lnTo>
                <a:lnTo>
                  <a:pt x="6005470" y="2039014"/>
                </a:lnTo>
                <a:lnTo>
                  <a:pt x="5989557" y="1996173"/>
                </a:lnTo>
                <a:lnTo>
                  <a:pt x="5973034" y="1953634"/>
                </a:lnTo>
                <a:lnTo>
                  <a:pt x="5955904" y="1911402"/>
                </a:lnTo>
                <a:lnTo>
                  <a:pt x="5938173" y="1869481"/>
                </a:lnTo>
                <a:lnTo>
                  <a:pt x="5919846" y="1827877"/>
                </a:lnTo>
                <a:lnTo>
                  <a:pt x="5900930" y="1786597"/>
                </a:lnTo>
                <a:lnTo>
                  <a:pt x="5881428" y="1745644"/>
                </a:lnTo>
                <a:lnTo>
                  <a:pt x="5861348" y="1705024"/>
                </a:lnTo>
                <a:lnTo>
                  <a:pt x="5840693" y="1664744"/>
                </a:lnTo>
                <a:lnTo>
                  <a:pt x="5819469" y="1624807"/>
                </a:lnTo>
                <a:lnTo>
                  <a:pt x="5797682" y="1585220"/>
                </a:lnTo>
                <a:lnTo>
                  <a:pt x="5775336" y="1545987"/>
                </a:lnTo>
                <a:lnTo>
                  <a:pt x="5752438" y="1507115"/>
                </a:lnTo>
                <a:lnTo>
                  <a:pt x="5728993" y="1468607"/>
                </a:lnTo>
                <a:lnTo>
                  <a:pt x="5705005" y="1430471"/>
                </a:lnTo>
                <a:lnTo>
                  <a:pt x="5680481" y="1392711"/>
                </a:lnTo>
                <a:lnTo>
                  <a:pt x="5655426" y="1355333"/>
                </a:lnTo>
                <a:lnTo>
                  <a:pt x="5629845" y="1318341"/>
                </a:lnTo>
                <a:lnTo>
                  <a:pt x="5603743" y="1281741"/>
                </a:lnTo>
                <a:lnTo>
                  <a:pt x="5577125" y="1245539"/>
                </a:lnTo>
                <a:lnTo>
                  <a:pt x="5549998" y="1209740"/>
                </a:lnTo>
                <a:lnTo>
                  <a:pt x="5522366" y="1174349"/>
                </a:lnTo>
                <a:lnTo>
                  <a:pt x="5494235" y="1139372"/>
                </a:lnTo>
                <a:lnTo>
                  <a:pt x="5465611" y="1104814"/>
                </a:lnTo>
                <a:lnTo>
                  <a:pt x="5436497" y="1070680"/>
                </a:lnTo>
                <a:lnTo>
                  <a:pt x="5406901" y="1036976"/>
                </a:lnTo>
                <a:lnTo>
                  <a:pt x="5376826" y="1003706"/>
                </a:lnTo>
                <a:lnTo>
                  <a:pt x="5346280" y="970877"/>
                </a:lnTo>
                <a:lnTo>
                  <a:pt x="5315266" y="938494"/>
                </a:lnTo>
                <a:lnTo>
                  <a:pt x="5283790" y="906562"/>
                </a:lnTo>
                <a:lnTo>
                  <a:pt x="5251858" y="875086"/>
                </a:lnTo>
                <a:lnTo>
                  <a:pt x="5219475" y="844072"/>
                </a:lnTo>
                <a:lnTo>
                  <a:pt x="5186646" y="813525"/>
                </a:lnTo>
                <a:lnTo>
                  <a:pt x="5153377" y="783451"/>
                </a:lnTo>
                <a:lnTo>
                  <a:pt x="5119672" y="753854"/>
                </a:lnTo>
                <a:lnTo>
                  <a:pt x="5085539" y="724741"/>
                </a:lnTo>
                <a:lnTo>
                  <a:pt x="5050980" y="696116"/>
                </a:lnTo>
                <a:lnTo>
                  <a:pt x="5016003" y="667985"/>
                </a:lnTo>
                <a:lnTo>
                  <a:pt x="4980612" y="640353"/>
                </a:lnTo>
                <a:lnTo>
                  <a:pt x="4944813" y="613226"/>
                </a:lnTo>
                <a:lnTo>
                  <a:pt x="4908611" y="586608"/>
                </a:lnTo>
                <a:lnTo>
                  <a:pt x="4872012" y="560506"/>
                </a:lnTo>
                <a:lnTo>
                  <a:pt x="4835020" y="534925"/>
                </a:lnTo>
                <a:lnTo>
                  <a:pt x="4797642" y="509869"/>
                </a:lnTo>
                <a:lnTo>
                  <a:pt x="4759882" y="485345"/>
                </a:lnTo>
                <a:lnTo>
                  <a:pt x="4721745" y="461357"/>
                </a:lnTo>
                <a:lnTo>
                  <a:pt x="4683238" y="437912"/>
                </a:lnTo>
                <a:lnTo>
                  <a:pt x="4644366" y="415014"/>
                </a:lnTo>
                <a:lnTo>
                  <a:pt x="4605133" y="392668"/>
                </a:lnTo>
                <a:lnTo>
                  <a:pt x="4565546" y="370881"/>
                </a:lnTo>
                <a:lnTo>
                  <a:pt x="4525609" y="349657"/>
                </a:lnTo>
                <a:lnTo>
                  <a:pt x="4485329" y="329002"/>
                </a:lnTo>
                <a:lnTo>
                  <a:pt x="4444709" y="308921"/>
                </a:lnTo>
                <a:lnTo>
                  <a:pt x="4403756" y="289420"/>
                </a:lnTo>
                <a:lnTo>
                  <a:pt x="4362475" y="270503"/>
                </a:lnTo>
                <a:lnTo>
                  <a:pt x="4320872" y="252176"/>
                </a:lnTo>
                <a:lnTo>
                  <a:pt x="4278951" y="234445"/>
                </a:lnTo>
                <a:lnTo>
                  <a:pt x="4236718" y="217315"/>
                </a:lnTo>
                <a:lnTo>
                  <a:pt x="4194179" y="200791"/>
                </a:lnTo>
                <a:lnTo>
                  <a:pt x="4151338" y="184879"/>
                </a:lnTo>
                <a:lnTo>
                  <a:pt x="4108202" y="169584"/>
                </a:lnTo>
                <a:lnTo>
                  <a:pt x="4064775" y="154911"/>
                </a:lnTo>
                <a:lnTo>
                  <a:pt x="4021063" y="140865"/>
                </a:lnTo>
                <a:lnTo>
                  <a:pt x="3977071" y="127453"/>
                </a:lnTo>
                <a:lnTo>
                  <a:pt x="3932804" y="114679"/>
                </a:lnTo>
                <a:lnTo>
                  <a:pt x="3888268" y="102548"/>
                </a:lnTo>
                <a:lnTo>
                  <a:pt x="3843469" y="91067"/>
                </a:lnTo>
                <a:lnTo>
                  <a:pt x="3798411" y="80240"/>
                </a:lnTo>
                <a:lnTo>
                  <a:pt x="3753100" y="70072"/>
                </a:lnTo>
                <a:lnTo>
                  <a:pt x="3707541" y="60570"/>
                </a:lnTo>
                <a:lnTo>
                  <a:pt x="3661740" y="51738"/>
                </a:lnTo>
                <a:lnTo>
                  <a:pt x="3615702" y="43583"/>
                </a:lnTo>
                <a:lnTo>
                  <a:pt x="3569432" y="36108"/>
                </a:lnTo>
                <a:lnTo>
                  <a:pt x="3522936" y="29319"/>
                </a:lnTo>
                <a:lnTo>
                  <a:pt x="3476219" y="23223"/>
                </a:lnTo>
                <a:lnTo>
                  <a:pt x="3429286" y="17824"/>
                </a:lnTo>
                <a:lnTo>
                  <a:pt x="3382143" y="13127"/>
                </a:lnTo>
                <a:lnTo>
                  <a:pt x="3334794" y="9138"/>
                </a:lnTo>
                <a:lnTo>
                  <a:pt x="3287247" y="5862"/>
                </a:lnTo>
                <a:lnTo>
                  <a:pt x="3239505" y="3305"/>
                </a:lnTo>
                <a:lnTo>
                  <a:pt x="3191574" y="1472"/>
                </a:lnTo>
                <a:lnTo>
                  <a:pt x="3143460" y="369"/>
                </a:lnTo>
                <a:lnTo>
                  <a:pt x="3095167" y="0"/>
                </a:lnTo>
                <a:close/>
              </a:path>
            </a:pathLst>
          </a:custGeom>
          <a:gradFill>
            <a:gsLst>
              <a:gs pos="13000">
                <a:schemeClr val="bg1"/>
              </a:gs>
              <a:gs pos="64000">
                <a:srgbClr val="00FF7B"/>
              </a:gs>
            </a:gsLst>
            <a:lin ang="7800000" scaled="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id="{170B5174-94C8-59E5-0495-9C0CB4890C22}"/>
              </a:ext>
            </a:extLst>
          </p:cNvPr>
          <p:cNvSpPr/>
          <p:nvPr/>
        </p:nvSpPr>
        <p:spPr>
          <a:xfrm>
            <a:off x="444843" y="1256271"/>
            <a:ext cx="4445000" cy="683260"/>
          </a:xfrm>
          <a:custGeom>
            <a:avLst/>
            <a:gdLst/>
            <a:ahLst/>
            <a:cxnLst/>
            <a:rect l="l" t="t" r="r" b="b"/>
            <a:pathLst>
              <a:path w="16562069" h="912495">
                <a:moveTo>
                  <a:pt x="16561701" y="0"/>
                </a:moveTo>
                <a:lnTo>
                  <a:pt x="0" y="0"/>
                </a:lnTo>
                <a:lnTo>
                  <a:pt x="0" y="912088"/>
                </a:lnTo>
                <a:lnTo>
                  <a:pt x="16561701" y="912088"/>
                </a:lnTo>
                <a:lnTo>
                  <a:pt x="16561701" y="0"/>
                </a:lnTo>
                <a:close/>
              </a:path>
            </a:pathLst>
          </a:custGeom>
          <a:gradFill>
            <a:gsLst>
              <a:gs pos="1000">
                <a:schemeClr val="bg1"/>
              </a:gs>
              <a:gs pos="100000">
                <a:srgbClr val="00FF7B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0108425" y="3865120"/>
            <a:ext cx="3477895" cy="231140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3400" i="1" spc="30" dirty="0"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  <a:endParaRPr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 marR="5080">
              <a:lnSpc>
                <a:spcPts val="4000"/>
              </a:lnSpc>
              <a:spcBef>
                <a:spcPts val="1100"/>
              </a:spcBef>
            </a:pPr>
            <a:r>
              <a:rPr sz="3400" spc="40" dirty="0">
                <a:latin typeface="Arial" panose="020B0604020202020204" pitchFamily="34" charset="0"/>
                <a:cs typeface="Arial" panose="020B0604020202020204" pitchFamily="34" charset="0"/>
              </a:rPr>
              <a:t>ALCANZAR</a:t>
            </a:r>
            <a:r>
              <a:rPr sz="3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65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34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55" dirty="0">
                <a:latin typeface="Arial" panose="020B0604020202020204" pitchFamily="34" charset="0"/>
                <a:cs typeface="Arial" panose="020B0604020202020204" pitchFamily="34" charset="0"/>
              </a:rPr>
              <a:t>ACREDITACIÓN </a:t>
            </a:r>
            <a:r>
              <a:rPr sz="3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3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3400" b="1" spc="-9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3400" b="1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3400" b="1" spc="-95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3400" b="1" spc="-30" dirty="0">
                <a:latin typeface="Arial" panose="020B0604020202020204" pitchFamily="34" charset="0"/>
                <a:cs typeface="Arial" panose="020B0604020202020204" pitchFamily="34" charset="0"/>
              </a:rPr>
              <a:t>CELENCIA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6934" y="637540"/>
            <a:ext cx="134256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1268615"/>
            <a:ext cx="4445000" cy="702310"/>
          </a:xfrm>
          <a:prstGeom prst="rect">
            <a:avLst/>
          </a:prstGeom>
          <a:noFill/>
        </p:spPr>
        <p:txBody>
          <a:bodyPr vert="horz" wrap="square" lIns="0" tIns="16510" rIns="0" bIns="0" rtlCol="0">
            <a:spAutoFit/>
          </a:bodyPr>
          <a:lstStyle/>
          <a:p>
            <a:pPr marL="337185" algn="ctr">
              <a:lnSpc>
                <a:spcPct val="100000"/>
              </a:lnSpc>
              <a:spcBef>
                <a:spcPts val="130"/>
              </a:spcBef>
            </a:pPr>
            <a:r>
              <a:rPr sz="4000" spc="5" dirty="0">
                <a:solidFill>
                  <a:srgbClr val="000000"/>
                </a:solidFill>
              </a:rPr>
              <a:t>ACREDITACIÓN</a:t>
            </a:r>
            <a:endParaRPr sz="4000" dirty="0"/>
          </a:p>
        </p:txBody>
      </p:sp>
      <p:sp>
        <p:nvSpPr>
          <p:cNvPr id="5" name="object 5"/>
          <p:cNvSpPr txBox="1"/>
          <p:nvPr/>
        </p:nvSpPr>
        <p:spPr>
          <a:xfrm>
            <a:off x="3869550" y="3865120"/>
            <a:ext cx="3314065" cy="231140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3400" i="1" spc="15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 marR="5080">
              <a:lnSpc>
                <a:spcPts val="4000"/>
              </a:lnSpc>
              <a:spcBef>
                <a:spcPts val="1100"/>
              </a:spcBef>
            </a:pPr>
            <a:r>
              <a:rPr sz="3400" spc="70" dirty="0">
                <a:latin typeface="Arial" panose="020B0604020202020204" pitchFamily="34" charset="0"/>
                <a:cs typeface="Arial" panose="020B0604020202020204" pitchFamily="34" charset="0"/>
              </a:rPr>
              <a:t>ALCANZAR</a:t>
            </a:r>
            <a:r>
              <a:rPr sz="3400" spc="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85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34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9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400" b="1" spc="-30" dirty="0">
                <a:latin typeface="Arial" panose="020B0604020202020204" pitchFamily="34" charset="0"/>
                <a:cs typeface="Arial" panose="020B0604020202020204" pitchFamily="34" charset="0"/>
              </a:rPr>
              <a:t>CREDI</a:t>
            </a:r>
            <a:r>
              <a:rPr sz="3400" b="1" spc="-23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400" b="1" spc="-9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400" b="1" spc="-10" dirty="0">
                <a:latin typeface="Arial" panose="020B0604020202020204" pitchFamily="34" charset="0"/>
                <a:cs typeface="Arial" panose="020B0604020202020204" pitchFamily="34" charset="0"/>
              </a:rPr>
              <a:t>CIÓN  </a:t>
            </a:r>
            <a:r>
              <a:rPr sz="3400" b="1" spc="-80" dirty="0">
                <a:latin typeface="Arial" panose="020B0604020202020204" pitchFamily="34" charset="0"/>
                <a:cs typeface="Arial" panose="020B0604020202020204" pitchFamily="34" charset="0"/>
              </a:rPr>
              <a:t>AVANZADA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DD93720-1ED7-1D36-83F2-24DFEE330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70" y="4154195"/>
            <a:ext cx="5077534" cy="257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20A191B2-DED4-8D61-F66C-7275FDD29005}"/>
              </a:ext>
            </a:extLst>
          </p:cNvPr>
          <p:cNvSpPr/>
          <p:nvPr/>
        </p:nvSpPr>
        <p:spPr>
          <a:xfrm>
            <a:off x="-1097915" y="2743200"/>
            <a:ext cx="6252301" cy="6252301"/>
          </a:xfrm>
          <a:custGeom>
            <a:avLst/>
            <a:gdLst/>
            <a:ahLst/>
            <a:cxnLst/>
            <a:rect l="l" t="t" r="r" b="b"/>
            <a:pathLst>
              <a:path w="6190615" h="6190615">
                <a:moveTo>
                  <a:pt x="3095167" y="0"/>
                </a:moveTo>
                <a:lnTo>
                  <a:pt x="3046875" y="369"/>
                </a:lnTo>
                <a:lnTo>
                  <a:pt x="2998760" y="1472"/>
                </a:lnTo>
                <a:lnTo>
                  <a:pt x="2950830" y="3305"/>
                </a:lnTo>
                <a:lnTo>
                  <a:pt x="2903088" y="5862"/>
                </a:lnTo>
                <a:lnTo>
                  <a:pt x="2855540" y="9138"/>
                </a:lnTo>
                <a:lnTo>
                  <a:pt x="2808192" y="13127"/>
                </a:lnTo>
                <a:lnTo>
                  <a:pt x="2761049" y="17824"/>
                </a:lnTo>
                <a:lnTo>
                  <a:pt x="2714116" y="23223"/>
                </a:lnTo>
                <a:lnTo>
                  <a:pt x="2667399" y="29319"/>
                </a:lnTo>
                <a:lnTo>
                  <a:pt x="2620903" y="36108"/>
                </a:lnTo>
                <a:lnTo>
                  <a:pt x="2574633" y="43583"/>
                </a:lnTo>
                <a:lnTo>
                  <a:pt x="2528595" y="51738"/>
                </a:lnTo>
                <a:lnTo>
                  <a:pt x="2482794" y="60570"/>
                </a:lnTo>
                <a:lnTo>
                  <a:pt x="2437235" y="70072"/>
                </a:lnTo>
                <a:lnTo>
                  <a:pt x="2391924" y="80240"/>
                </a:lnTo>
                <a:lnTo>
                  <a:pt x="2346866" y="91067"/>
                </a:lnTo>
                <a:lnTo>
                  <a:pt x="2302067" y="102548"/>
                </a:lnTo>
                <a:lnTo>
                  <a:pt x="2257531" y="114679"/>
                </a:lnTo>
                <a:lnTo>
                  <a:pt x="2213265" y="127453"/>
                </a:lnTo>
                <a:lnTo>
                  <a:pt x="2169273" y="140865"/>
                </a:lnTo>
                <a:lnTo>
                  <a:pt x="2125561" y="154911"/>
                </a:lnTo>
                <a:lnTo>
                  <a:pt x="2082134" y="169584"/>
                </a:lnTo>
                <a:lnTo>
                  <a:pt x="2038998" y="184879"/>
                </a:lnTo>
                <a:lnTo>
                  <a:pt x="1996157" y="200791"/>
                </a:lnTo>
                <a:lnTo>
                  <a:pt x="1953618" y="217315"/>
                </a:lnTo>
                <a:lnTo>
                  <a:pt x="1911385" y="234445"/>
                </a:lnTo>
                <a:lnTo>
                  <a:pt x="1869465" y="252176"/>
                </a:lnTo>
                <a:lnTo>
                  <a:pt x="1827861" y="270503"/>
                </a:lnTo>
                <a:lnTo>
                  <a:pt x="1786581" y="289420"/>
                </a:lnTo>
                <a:lnTo>
                  <a:pt x="1745628" y="308921"/>
                </a:lnTo>
                <a:lnTo>
                  <a:pt x="1705009" y="329002"/>
                </a:lnTo>
                <a:lnTo>
                  <a:pt x="1664728" y="349657"/>
                </a:lnTo>
                <a:lnTo>
                  <a:pt x="1624791" y="370881"/>
                </a:lnTo>
                <a:lnTo>
                  <a:pt x="1585204" y="392668"/>
                </a:lnTo>
                <a:lnTo>
                  <a:pt x="1545972" y="415014"/>
                </a:lnTo>
                <a:lnTo>
                  <a:pt x="1507100" y="437912"/>
                </a:lnTo>
                <a:lnTo>
                  <a:pt x="1468593" y="461357"/>
                </a:lnTo>
                <a:lnTo>
                  <a:pt x="1430457" y="485345"/>
                </a:lnTo>
                <a:lnTo>
                  <a:pt x="1392697" y="509869"/>
                </a:lnTo>
                <a:lnTo>
                  <a:pt x="1355318" y="534925"/>
                </a:lnTo>
                <a:lnTo>
                  <a:pt x="1318327" y="560506"/>
                </a:lnTo>
                <a:lnTo>
                  <a:pt x="1281728" y="586608"/>
                </a:lnTo>
                <a:lnTo>
                  <a:pt x="1245526" y="613226"/>
                </a:lnTo>
                <a:lnTo>
                  <a:pt x="1209727" y="640353"/>
                </a:lnTo>
                <a:lnTo>
                  <a:pt x="1174336" y="667985"/>
                </a:lnTo>
                <a:lnTo>
                  <a:pt x="1139359" y="696116"/>
                </a:lnTo>
                <a:lnTo>
                  <a:pt x="1104801" y="724741"/>
                </a:lnTo>
                <a:lnTo>
                  <a:pt x="1070668" y="753854"/>
                </a:lnTo>
                <a:lnTo>
                  <a:pt x="1036964" y="783451"/>
                </a:lnTo>
                <a:lnTo>
                  <a:pt x="1003694" y="813525"/>
                </a:lnTo>
                <a:lnTo>
                  <a:pt x="970866" y="844072"/>
                </a:lnTo>
                <a:lnTo>
                  <a:pt x="938483" y="875086"/>
                </a:lnTo>
                <a:lnTo>
                  <a:pt x="906551" y="906562"/>
                </a:lnTo>
                <a:lnTo>
                  <a:pt x="875075" y="938494"/>
                </a:lnTo>
                <a:lnTo>
                  <a:pt x="844062" y="970877"/>
                </a:lnTo>
                <a:lnTo>
                  <a:pt x="813515" y="1003706"/>
                </a:lnTo>
                <a:lnTo>
                  <a:pt x="783441" y="1036976"/>
                </a:lnTo>
                <a:lnTo>
                  <a:pt x="753845" y="1070680"/>
                </a:lnTo>
                <a:lnTo>
                  <a:pt x="724731" y="1104814"/>
                </a:lnTo>
                <a:lnTo>
                  <a:pt x="696107" y="1139372"/>
                </a:lnTo>
                <a:lnTo>
                  <a:pt x="667976" y="1174349"/>
                </a:lnTo>
                <a:lnTo>
                  <a:pt x="640344" y="1209740"/>
                </a:lnTo>
                <a:lnTo>
                  <a:pt x="613217" y="1245539"/>
                </a:lnTo>
                <a:lnTo>
                  <a:pt x="586600" y="1281741"/>
                </a:lnTo>
                <a:lnTo>
                  <a:pt x="560498" y="1318341"/>
                </a:lnTo>
                <a:lnTo>
                  <a:pt x="534917" y="1355333"/>
                </a:lnTo>
                <a:lnTo>
                  <a:pt x="509862" y="1392711"/>
                </a:lnTo>
                <a:lnTo>
                  <a:pt x="485338" y="1430471"/>
                </a:lnTo>
                <a:lnTo>
                  <a:pt x="461351" y="1468607"/>
                </a:lnTo>
                <a:lnTo>
                  <a:pt x="437906" y="1507115"/>
                </a:lnTo>
                <a:lnTo>
                  <a:pt x="415008" y="1545987"/>
                </a:lnTo>
                <a:lnTo>
                  <a:pt x="392663" y="1585220"/>
                </a:lnTo>
                <a:lnTo>
                  <a:pt x="370876" y="1624807"/>
                </a:lnTo>
                <a:lnTo>
                  <a:pt x="349652" y="1664744"/>
                </a:lnTo>
                <a:lnTo>
                  <a:pt x="328997" y="1705024"/>
                </a:lnTo>
                <a:lnTo>
                  <a:pt x="308916" y="1745644"/>
                </a:lnTo>
                <a:lnTo>
                  <a:pt x="289415" y="1786597"/>
                </a:lnTo>
                <a:lnTo>
                  <a:pt x="270499" y="1827877"/>
                </a:lnTo>
                <a:lnTo>
                  <a:pt x="252172" y="1869481"/>
                </a:lnTo>
                <a:lnTo>
                  <a:pt x="234442" y="1911402"/>
                </a:lnTo>
                <a:lnTo>
                  <a:pt x="217312" y="1953634"/>
                </a:lnTo>
                <a:lnTo>
                  <a:pt x="200788" y="1996173"/>
                </a:lnTo>
                <a:lnTo>
                  <a:pt x="184876" y="2039014"/>
                </a:lnTo>
                <a:lnTo>
                  <a:pt x="169581" y="2082150"/>
                </a:lnTo>
                <a:lnTo>
                  <a:pt x="154908" y="2125577"/>
                </a:lnTo>
                <a:lnTo>
                  <a:pt x="140863" y="2169289"/>
                </a:lnTo>
                <a:lnTo>
                  <a:pt x="127451" y="2213281"/>
                </a:lnTo>
                <a:lnTo>
                  <a:pt x="114677" y="2257548"/>
                </a:lnTo>
                <a:lnTo>
                  <a:pt x="102546" y="2302083"/>
                </a:lnTo>
                <a:lnTo>
                  <a:pt x="91065" y="2346883"/>
                </a:lnTo>
                <a:lnTo>
                  <a:pt x="80238" y="2391940"/>
                </a:lnTo>
                <a:lnTo>
                  <a:pt x="70071" y="2437251"/>
                </a:lnTo>
                <a:lnTo>
                  <a:pt x="60569" y="2482810"/>
                </a:lnTo>
                <a:lnTo>
                  <a:pt x="51738" y="2528611"/>
                </a:lnTo>
                <a:lnTo>
                  <a:pt x="43582" y="2574649"/>
                </a:lnTo>
                <a:lnTo>
                  <a:pt x="36107" y="2620918"/>
                </a:lnTo>
                <a:lnTo>
                  <a:pt x="29319" y="2667414"/>
                </a:lnTo>
                <a:lnTo>
                  <a:pt x="23222" y="2714131"/>
                </a:lnTo>
                <a:lnTo>
                  <a:pt x="17823" y="2761064"/>
                </a:lnTo>
                <a:lnTo>
                  <a:pt x="13127" y="2808207"/>
                </a:lnTo>
                <a:lnTo>
                  <a:pt x="9138" y="2855554"/>
                </a:lnTo>
                <a:lnTo>
                  <a:pt x="5862" y="2903102"/>
                </a:lnTo>
                <a:lnTo>
                  <a:pt x="3305" y="2950843"/>
                </a:lnTo>
                <a:lnTo>
                  <a:pt x="1472" y="2998774"/>
                </a:lnTo>
                <a:lnTo>
                  <a:pt x="369" y="3046888"/>
                </a:lnTo>
                <a:lnTo>
                  <a:pt x="0" y="3095180"/>
                </a:lnTo>
                <a:lnTo>
                  <a:pt x="369" y="3143473"/>
                </a:lnTo>
                <a:lnTo>
                  <a:pt x="1472" y="3191587"/>
                </a:lnTo>
                <a:lnTo>
                  <a:pt x="3305" y="3239518"/>
                </a:lnTo>
                <a:lnTo>
                  <a:pt x="5862" y="3287260"/>
                </a:lnTo>
                <a:lnTo>
                  <a:pt x="9138" y="3334807"/>
                </a:lnTo>
                <a:lnTo>
                  <a:pt x="13127" y="3382155"/>
                </a:lnTo>
                <a:lnTo>
                  <a:pt x="17823" y="3429298"/>
                </a:lnTo>
                <a:lnTo>
                  <a:pt x="23222" y="3476231"/>
                </a:lnTo>
                <a:lnTo>
                  <a:pt x="29319" y="3522948"/>
                </a:lnTo>
                <a:lnTo>
                  <a:pt x="36107" y="3569445"/>
                </a:lnTo>
                <a:lnTo>
                  <a:pt x="43582" y="3615715"/>
                </a:lnTo>
                <a:lnTo>
                  <a:pt x="51738" y="3661753"/>
                </a:lnTo>
                <a:lnTo>
                  <a:pt x="60569" y="3707554"/>
                </a:lnTo>
                <a:lnTo>
                  <a:pt x="70071" y="3753113"/>
                </a:lnTo>
                <a:lnTo>
                  <a:pt x="80238" y="3798424"/>
                </a:lnTo>
                <a:lnTo>
                  <a:pt x="91065" y="3843482"/>
                </a:lnTo>
                <a:lnTo>
                  <a:pt x="102546" y="3888281"/>
                </a:lnTo>
                <a:lnTo>
                  <a:pt x="114677" y="3932817"/>
                </a:lnTo>
                <a:lnTo>
                  <a:pt x="127451" y="3977083"/>
                </a:lnTo>
                <a:lnTo>
                  <a:pt x="140863" y="4021075"/>
                </a:lnTo>
                <a:lnTo>
                  <a:pt x="154908" y="4064788"/>
                </a:lnTo>
                <a:lnTo>
                  <a:pt x="169581" y="4108215"/>
                </a:lnTo>
                <a:lnTo>
                  <a:pt x="184876" y="4151351"/>
                </a:lnTo>
                <a:lnTo>
                  <a:pt x="200788" y="4194192"/>
                </a:lnTo>
                <a:lnTo>
                  <a:pt x="217312" y="4236731"/>
                </a:lnTo>
                <a:lnTo>
                  <a:pt x="234442" y="4278964"/>
                </a:lnTo>
                <a:lnTo>
                  <a:pt x="252172" y="4320885"/>
                </a:lnTo>
                <a:lnTo>
                  <a:pt x="270499" y="4362488"/>
                </a:lnTo>
                <a:lnTo>
                  <a:pt x="289415" y="4403769"/>
                </a:lnTo>
                <a:lnTo>
                  <a:pt x="308916" y="4444722"/>
                </a:lnTo>
                <a:lnTo>
                  <a:pt x="328997" y="4485341"/>
                </a:lnTo>
                <a:lnTo>
                  <a:pt x="349652" y="4525622"/>
                </a:lnTo>
                <a:lnTo>
                  <a:pt x="370876" y="4565559"/>
                </a:lnTo>
                <a:lnTo>
                  <a:pt x="392663" y="4605146"/>
                </a:lnTo>
                <a:lnTo>
                  <a:pt x="415008" y="4644379"/>
                </a:lnTo>
                <a:lnTo>
                  <a:pt x="437906" y="4683251"/>
                </a:lnTo>
                <a:lnTo>
                  <a:pt x="461351" y="4721758"/>
                </a:lnTo>
                <a:lnTo>
                  <a:pt x="485338" y="4759894"/>
                </a:lnTo>
                <a:lnTo>
                  <a:pt x="509862" y="4797654"/>
                </a:lnTo>
                <a:lnTo>
                  <a:pt x="534917" y="4835033"/>
                </a:lnTo>
                <a:lnTo>
                  <a:pt x="560498" y="4872025"/>
                </a:lnTo>
                <a:lnTo>
                  <a:pt x="586600" y="4908624"/>
                </a:lnTo>
                <a:lnTo>
                  <a:pt x="613217" y="4944826"/>
                </a:lnTo>
                <a:lnTo>
                  <a:pt x="640344" y="4980625"/>
                </a:lnTo>
                <a:lnTo>
                  <a:pt x="667976" y="5016016"/>
                </a:lnTo>
                <a:lnTo>
                  <a:pt x="696107" y="5050993"/>
                </a:lnTo>
                <a:lnTo>
                  <a:pt x="724731" y="5085551"/>
                </a:lnTo>
                <a:lnTo>
                  <a:pt x="753845" y="5119685"/>
                </a:lnTo>
                <a:lnTo>
                  <a:pt x="783441" y="5153389"/>
                </a:lnTo>
                <a:lnTo>
                  <a:pt x="813515" y="5186659"/>
                </a:lnTo>
                <a:lnTo>
                  <a:pt x="844062" y="5219488"/>
                </a:lnTo>
                <a:lnTo>
                  <a:pt x="875075" y="5251871"/>
                </a:lnTo>
                <a:lnTo>
                  <a:pt x="906551" y="5283803"/>
                </a:lnTo>
                <a:lnTo>
                  <a:pt x="938483" y="5315278"/>
                </a:lnTo>
                <a:lnTo>
                  <a:pt x="970866" y="5346292"/>
                </a:lnTo>
                <a:lnTo>
                  <a:pt x="1003694" y="5376839"/>
                </a:lnTo>
                <a:lnTo>
                  <a:pt x="1036964" y="5406913"/>
                </a:lnTo>
                <a:lnTo>
                  <a:pt x="1070668" y="5436510"/>
                </a:lnTo>
                <a:lnTo>
                  <a:pt x="1104801" y="5465623"/>
                </a:lnTo>
                <a:lnTo>
                  <a:pt x="1139359" y="5494248"/>
                </a:lnTo>
                <a:lnTo>
                  <a:pt x="1174336" y="5522379"/>
                </a:lnTo>
                <a:lnTo>
                  <a:pt x="1209727" y="5550011"/>
                </a:lnTo>
                <a:lnTo>
                  <a:pt x="1245526" y="5577138"/>
                </a:lnTo>
                <a:lnTo>
                  <a:pt x="1281728" y="5603755"/>
                </a:lnTo>
                <a:lnTo>
                  <a:pt x="1318327" y="5629857"/>
                </a:lnTo>
                <a:lnTo>
                  <a:pt x="1355318" y="5655439"/>
                </a:lnTo>
                <a:lnTo>
                  <a:pt x="1392697" y="5680494"/>
                </a:lnTo>
                <a:lnTo>
                  <a:pt x="1430457" y="5705018"/>
                </a:lnTo>
                <a:lnTo>
                  <a:pt x="1468593" y="5729006"/>
                </a:lnTo>
                <a:lnTo>
                  <a:pt x="1507100" y="5752451"/>
                </a:lnTo>
                <a:lnTo>
                  <a:pt x="1545972" y="5775349"/>
                </a:lnTo>
                <a:lnTo>
                  <a:pt x="1585204" y="5797694"/>
                </a:lnTo>
                <a:lnTo>
                  <a:pt x="1624791" y="5819481"/>
                </a:lnTo>
                <a:lnTo>
                  <a:pt x="1664728" y="5840705"/>
                </a:lnTo>
                <a:lnTo>
                  <a:pt x="1705009" y="5861360"/>
                </a:lnTo>
                <a:lnTo>
                  <a:pt x="1745628" y="5881441"/>
                </a:lnTo>
                <a:lnTo>
                  <a:pt x="1786581" y="5900943"/>
                </a:lnTo>
                <a:lnTo>
                  <a:pt x="1827861" y="5919859"/>
                </a:lnTo>
                <a:lnTo>
                  <a:pt x="1869465" y="5938186"/>
                </a:lnTo>
                <a:lnTo>
                  <a:pt x="1911385" y="5955916"/>
                </a:lnTo>
                <a:lnTo>
                  <a:pt x="1953618" y="5973046"/>
                </a:lnTo>
                <a:lnTo>
                  <a:pt x="1996157" y="5989570"/>
                </a:lnTo>
                <a:lnTo>
                  <a:pt x="2038998" y="6005482"/>
                </a:lnTo>
                <a:lnTo>
                  <a:pt x="2082134" y="6020778"/>
                </a:lnTo>
                <a:lnTo>
                  <a:pt x="2125561" y="6035451"/>
                </a:lnTo>
                <a:lnTo>
                  <a:pt x="2169273" y="6049496"/>
                </a:lnTo>
                <a:lnTo>
                  <a:pt x="2213265" y="6062908"/>
                </a:lnTo>
                <a:lnTo>
                  <a:pt x="2257531" y="6075682"/>
                </a:lnTo>
                <a:lnTo>
                  <a:pt x="2302067" y="6087813"/>
                </a:lnTo>
                <a:lnTo>
                  <a:pt x="2346866" y="6099294"/>
                </a:lnTo>
                <a:lnTo>
                  <a:pt x="2391924" y="6110121"/>
                </a:lnTo>
                <a:lnTo>
                  <a:pt x="2437235" y="6120288"/>
                </a:lnTo>
                <a:lnTo>
                  <a:pt x="2482794" y="6129790"/>
                </a:lnTo>
                <a:lnTo>
                  <a:pt x="2528595" y="6138622"/>
                </a:lnTo>
                <a:lnTo>
                  <a:pt x="2574633" y="6146778"/>
                </a:lnTo>
                <a:lnTo>
                  <a:pt x="2620903" y="6154253"/>
                </a:lnTo>
                <a:lnTo>
                  <a:pt x="2667399" y="6161041"/>
                </a:lnTo>
                <a:lnTo>
                  <a:pt x="2714116" y="6167137"/>
                </a:lnTo>
                <a:lnTo>
                  <a:pt x="2761049" y="6172537"/>
                </a:lnTo>
                <a:lnTo>
                  <a:pt x="2808192" y="6177233"/>
                </a:lnTo>
                <a:lnTo>
                  <a:pt x="2855540" y="6181222"/>
                </a:lnTo>
                <a:lnTo>
                  <a:pt x="2903088" y="6184498"/>
                </a:lnTo>
                <a:lnTo>
                  <a:pt x="2950830" y="6187055"/>
                </a:lnTo>
                <a:lnTo>
                  <a:pt x="2998760" y="6188888"/>
                </a:lnTo>
                <a:lnTo>
                  <a:pt x="3046875" y="6189991"/>
                </a:lnTo>
                <a:lnTo>
                  <a:pt x="3095167" y="6190360"/>
                </a:lnTo>
                <a:lnTo>
                  <a:pt x="3143460" y="6189991"/>
                </a:lnTo>
                <a:lnTo>
                  <a:pt x="3191574" y="6188888"/>
                </a:lnTo>
                <a:lnTo>
                  <a:pt x="3239505" y="6187055"/>
                </a:lnTo>
                <a:lnTo>
                  <a:pt x="3287247" y="6184498"/>
                </a:lnTo>
                <a:lnTo>
                  <a:pt x="3334794" y="6181222"/>
                </a:lnTo>
                <a:lnTo>
                  <a:pt x="3382143" y="6177233"/>
                </a:lnTo>
                <a:lnTo>
                  <a:pt x="3429286" y="6172537"/>
                </a:lnTo>
                <a:lnTo>
                  <a:pt x="3476219" y="6167137"/>
                </a:lnTo>
                <a:lnTo>
                  <a:pt x="3522936" y="6161041"/>
                </a:lnTo>
                <a:lnTo>
                  <a:pt x="3569432" y="6154253"/>
                </a:lnTo>
                <a:lnTo>
                  <a:pt x="3615702" y="6146778"/>
                </a:lnTo>
                <a:lnTo>
                  <a:pt x="3661740" y="6138622"/>
                </a:lnTo>
                <a:lnTo>
                  <a:pt x="3707541" y="6129790"/>
                </a:lnTo>
                <a:lnTo>
                  <a:pt x="3753100" y="6120288"/>
                </a:lnTo>
                <a:lnTo>
                  <a:pt x="3798411" y="6110121"/>
                </a:lnTo>
                <a:lnTo>
                  <a:pt x="3843469" y="6099294"/>
                </a:lnTo>
                <a:lnTo>
                  <a:pt x="3888268" y="6087813"/>
                </a:lnTo>
                <a:lnTo>
                  <a:pt x="3932804" y="6075682"/>
                </a:lnTo>
                <a:lnTo>
                  <a:pt x="3977071" y="6062908"/>
                </a:lnTo>
                <a:lnTo>
                  <a:pt x="4021063" y="6049496"/>
                </a:lnTo>
                <a:lnTo>
                  <a:pt x="4064775" y="6035451"/>
                </a:lnTo>
                <a:lnTo>
                  <a:pt x="4108202" y="6020778"/>
                </a:lnTo>
                <a:lnTo>
                  <a:pt x="4151338" y="6005482"/>
                </a:lnTo>
                <a:lnTo>
                  <a:pt x="4194179" y="5989570"/>
                </a:lnTo>
                <a:lnTo>
                  <a:pt x="4236718" y="5973046"/>
                </a:lnTo>
                <a:lnTo>
                  <a:pt x="4278951" y="5955916"/>
                </a:lnTo>
                <a:lnTo>
                  <a:pt x="4320872" y="5938186"/>
                </a:lnTo>
                <a:lnTo>
                  <a:pt x="4362475" y="5919859"/>
                </a:lnTo>
                <a:lnTo>
                  <a:pt x="4403756" y="5900943"/>
                </a:lnTo>
                <a:lnTo>
                  <a:pt x="4444709" y="5881441"/>
                </a:lnTo>
                <a:lnTo>
                  <a:pt x="4485329" y="5861360"/>
                </a:lnTo>
                <a:lnTo>
                  <a:pt x="4525609" y="5840705"/>
                </a:lnTo>
                <a:lnTo>
                  <a:pt x="4565546" y="5819481"/>
                </a:lnTo>
                <a:lnTo>
                  <a:pt x="4605133" y="5797694"/>
                </a:lnTo>
                <a:lnTo>
                  <a:pt x="4644366" y="5775349"/>
                </a:lnTo>
                <a:lnTo>
                  <a:pt x="4683238" y="5752451"/>
                </a:lnTo>
                <a:lnTo>
                  <a:pt x="4721745" y="5729006"/>
                </a:lnTo>
                <a:lnTo>
                  <a:pt x="4759882" y="5705018"/>
                </a:lnTo>
                <a:lnTo>
                  <a:pt x="4797642" y="5680494"/>
                </a:lnTo>
                <a:lnTo>
                  <a:pt x="4835020" y="5655439"/>
                </a:lnTo>
                <a:lnTo>
                  <a:pt x="4872012" y="5629857"/>
                </a:lnTo>
                <a:lnTo>
                  <a:pt x="4908611" y="5603755"/>
                </a:lnTo>
                <a:lnTo>
                  <a:pt x="4944813" y="5577138"/>
                </a:lnTo>
                <a:lnTo>
                  <a:pt x="4980612" y="5550011"/>
                </a:lnTo>
                <a:lnTo>
                  <a:pt x="5016003" y="5522379"/>
                </a:lnTo>
                <a:lnTo>
                  <a:pt x="5050980" y="5494248"/>
                </a:lnTo>
                <a:lnTo>
                  <a:pt x="5085539" y="5465623"/>
                </a:lnTo>
                <a:lnTo>
                  <a:pt x="5119672" y="5436510"/>
                </a:lnTo>
                <a:lnTo>
                  <a:pt x="5153377" y="5406913"/>
                </a:lnTo>
                <a:lnTo>
                  <a:pt x="5186646" y="5376839"/>
                </a:lnTo>
                <a:lnTo>
                  <a:pt x="5219475" y="5346292"/>
                </a:lnTo>
                <a:lnTo>
                  <a:pt x="5251858" y="5315278"/>
                </a:lnTo>
                <a:lnTo>
                  <a:pt x="5283790" y="5283803"/>
                </a:lnTo>
                <a:lnTo>
                  <a:pt x="5315266" y="5251871"/>
                </a:lnTo>
                <a:lnTo>
                  <a:pt x="5346280" y="5219488"/>
                </a:lnTo>
                <a:lnTo>
                  <a:pt x="5376826" y="5186659"/>
                </a:lnTo>
                <a:lnTo>
                  <a:pt x="5406901" y="5153389"/>
                </a:lnTo>
                <a:lnTo>
                  <a:pt x="5436497" y="5119685"/>
                </a:lnTo>
                <a:lnTo>
                  <a:pt x="5465611" y="5085551"/>
                </a:lnTo>
                <a:lnTo>
                  <a:pt x="5494235" y="5050993"/>
                </a:lnTo>
                <a:lnTo>
                  <a:pt x="5522366" y="5016016"/>
                </a:lnTo>
                <a:lnTo>
                  <a:pt x="5549998" y="4980625"/>
                </a:lnTo>
                <a:lnTo>
                  <a:pt x="5577125" y="4944826"/>
                </a:lnTo>
                <a:lnTo>
                  <a:pt x="5603743" y="4908624"/>
                </a:lnTo>
                <a:lnTo>
                  <a:pt x="5629845" y="4872025"/>
                </a:lnTo>
                <a:lnTo>
                  <a:pt x="5655426" y="4835033"/>
                </a:lnTo>
                <a:lnTo>
                  <a:pt x="5680481" y="4797654"/>
                </a:lnTo>
                <a:lnTo>
                  <a:pt x="5705005" y="4759894"/>
                </a:lnTo>
                <a:lnTo>
                  <a:pt x="5728993" y="4721758"/>
                </a:lnTo>
                <a:lnTo>
                  <a:pt x="5752438" y="4683251"/>
                </a:lnTo>
                <a:lnTo>
                  <a:pt x="5775336" y="4644379"/>
                </a:lnTo>
                <a:lnTo>
                  <a:pt x="5797682" y="4605146"/>
                </a:lnTo>
                <a:lnTo>
                  <a:pt x="5819469" y="4565559"/>
                </a:lnTo>
                <a:lnTo>
                  <a:pt x="5840693" y="4525622"/>
                </a:lnTo>
                <a:lnTo>
                  <a:pt x="5861348" y="4485341"/>
                </a:lnTo>
                <a:lnTo>
                  <a:pt x="5881428" y="4444722"/>
                </a:lnTo>
                <a:lnTo>
                  <a:pt x="5900930" y="4403769"/>
                </a:lnTo>
                <a:lnTo>
                  <a:pt x="5919846" y="4362488"/>
                </a:lnTo>
                <a:lnTo>
                  <a:pt x="5938173" y="4320885"/>
                </a:lnTo>
                <a:lnTo>
                  <a:pt x="5955904" y="4278964"/>
                </a:lnTo>
                <a:lnTo>
                  <a:pt x="5973034" y="4236731"/>
                </a:lnTo>
                <a:lnTo>
                  <a:pt x="5989557" y="4194192"/>
                </a:lnTo>
                <a:lnTo>
                  <a:pt x="6005470" y="4151351"/>
                </a:lnTo>
                <a:lnTo>
                  <a:pt x="6020765" y="4108215"/>
                </a:lnTo>
                <a:lnTo>
                  <a:pt x="6035438" y="4064788"/>
                </a:lnTo>
                <a:lnTo>
                  <a:pt x="6049483" y="4021075"/>
                </a:lnTo>
                <a:lnTo>
                  <a:pt x="6062896" y="3977083"/>
                </a:lnTo>
                <a:lnTo>
                  <a:pt x="6075670" y="3932817"/>
                </a:lnTo>
                <a:lnTo>
                  <a:pt x="6087800" y="3888281"/>
                </a:lnTo>
                <a:lnTo>
                  <a:pt x="6099281" y="3843482"/>
                </a:lnTo>
                <a:lnTo>
                  <a:pt x="6110108" y="3798424"/>
                </a:lnTo>
                <a:lnTo>
                  <a:pt x="6120275" y="3753113"/>
                </a:lnTo>
                <a:lnTo>
                  <a:pt x="6129778" y="3707554"/>
                </a:lnTo>
                <a:lnTo>
                  <a:pt x="6138609" y="3661753"/>
                </a:lnTo>
                <a:lnTo>
                  <a:pt x="6146765" y="3615715"/>
                </a:lnTo>
                <a:lnTo>
                  <a:pt x="6154240" y="3569445"/>
                </a:lnTo>
                <a:lnTo>
                  <a:pt x="6161028" y="3522948"/>
                </a:lnTo>
                <a:lnTo>
                  <a:pt x="6167125" y="3476231"/>
                </a:lnTo>
                <a:lnTo>
                  <a:pt x="6172524" y="3429298"/>
                </a:lnTo>
                <a:lnTo>
                  <a:pt x="6177221" y="3382155"/>
                </a:lnTo>
                <a:lnTo>
                  <a:pt x="6181209" y="3334807"/>
                </a:lnTo>
                <a:lnTo>
                  <a:pt x="6184485" y="3287260"/>
                </a:lnTo>
                <a:lnTo>
                  <a:pt x="6187042" y="3239518"/>
                </a:lnTo>
                <a:lnTo>
                  <a:pt x="6188875" y="3191587"/>
                </a:lnTo>
                <a:lnTo>
                  <a:pt x="6189979" y="3143473"/>
                </a:lnTo>
                <a:lnTo>
                  <a:pt x="6190348" y="3095180"/>
                </a:lnTo>
                <a:lnTo>
                  <a:pt x="6189979" y="3046888"/>
                </a:lnTo>
                <a:lnTo>
                  <a:pt x="6188875" y="2998774"/>
                </a:lnTo>
                <a:lnTo>
                  <a:pt x="6187042" y="2950843"/>
                </a:lnTo>
                <a:lnTo>
                  <a:pt x="6184485" y="2903102"/>
                </a:lnTo>
                <a:lnTo>
                  <a:pt x="6181209" y="2855554"/>
                </a:lnTo>
                <a:lnTo>
                  <a:pt x="6177221" y="2808207"/>
                </a:lnTo>
                <a:lnTo>
                  <a:pt x="6172524" y="2761064"/>
                </a:lnTo>
                <a:lnTo>
                  <a:pt x="6167125" y="2714131"/>
                </a:lnTo>
                <a:lnTo>
                  <a:pt x="6161028" y="2667414"/>
                </a:lnTo>
                <a:lnTo>
                  <a:pt x="6154240" y="2620918"/>
                </a:lnTo>
                <a:lnTo>
                  <a:pt x="6146765" y="2574649"/>
                </a:lnTo>
                <a:lnTo>
                  <a:pt x="6138609" y="2528611"/>
                </a:lnTo>
                <a:lnTo>
                  <a:pt x="6129778" y="2482810"/>
                </a:lnTo>
                <a:lnTo>
                  <a:pt x="6120275" y="2437251"/>
                </a:lnTo>
                <a:lnTo>
                  <a:pt x="6110108" y="2391940"/>
                </a:lnTo>
                <a:lnTo>
                  <a:pt x="6099281" y="2346883"/>
                </a:lnTo>
                <a:lnTo>
                  <a:pt x="6087800" y="2302083"/>
                </a:lnTo>
                <a:lnTo>
                  <a:pt x="6075670" y="2257548"/>
                </a:lnTo>
                <a:lnTo>
                  <a:pt x="6062896" y="2213281"/>
                </a:lnTo>
                <a:lnTo>
                  <a:pt x="6049483" y="2169289"/>
                </a:lnTo>
                <a:lnTo>
                  <a:pt x="6035438" y="2125577"/>
                </a:lnTo>
                <a:lnTo>
                  <a:pt x="6020765" y="2082150"/>
                </a:lnTo>
                <a:lnTo>
                  <a:pt x="6005470" y="2039014"/>
                </a:lnTo>
                <a:lnTo>
                  <a:pt x="5989557" y="1996173"/>
                </a:lnTo>
                <a:lnTo>
                  <a:pt x="5973034" y="1953634"/>
                </a:lnTo>
                <a:lnTo>
                  <a:pt x="5955904" y="1911402"/>
                </a:lnTo>
                <a:lnTo>
                  <a:pt x="5938173" y="1869481"/>
                </a:lnTo>
                <a:lnTo>
                  <a:pt x="5919846" y="1827877"/>
                </a:lnTo>
                <a:lnTo>
                  <a:pt x="5900930" y="1786597"/>
                </a:lnTo>
                <a:lnTo>
                  <a:pt x="5881428" y="1745644"/>
                </a:lnTo>
                <a:lnTo>
                  <a:pt x="5861348" y="1705024"/>
                </a:lnTo>
                <a:lnTo>
                  <a:pt x="5840693" y="1664744"/>
                </a:lnTo>
                <a:lnTo>
                  <a:pt x="5819469" y="1624807"/>
                </a:lnTo>
                <a:lnTo>
                  <a:pt x="5797682" y="1585220"/>
                </a:lnTo>
                <a:lnTo>
                  <a:pt x="5775336" y="1545987"/>
                </a:lnTo>
                <a:lnTo>
                  <a:pt x="5752438" y="1507115"/>
                </a:lnTo>
                <a:lnTo>
                  <a:pt x="5728993" y="1468607"/>
                </a:lnTo>
                <a:lnTo>
                  <a:pt x="5705005" y="1430471"/>
                </a:lnTo>
                <a:lnTo>
                  <a:pt x="5680481" y="1392711"/>
                </a:lnTo>
                <a:lnTo>
                  <a:pt x="5655426" y="1355333"/>
                </a:lnTo>
                <a:lnTo>
                  <a:pt x="5629845" y="1318341"/>
                </a:lnTo>
                <a:lnTo>
                  <a:pt x="5603743" y="1281741"/>
                </a:lnTo>
                <a:lnTo>
                  <a:pt x="5577125" y="1245539"/>
                </a:lnTo>
                <a:lnTo>
                  <a:pt x="5549998" y="1209740"/>
                </a:lnTo>
                <a:lnTo>
                  <a:pt x="5522366" y="1174349"/>
                </a:lnTo>
                <a:lnTo>
                  <a:pt x="5494235" y="1139372"/>
                </a:lnTo>
                <a:lnTo>
                  <a:pt x="5465611" y="1104814"/>
                </a:lnTo>
                <a:lnTo>
                  <a:pt x="5436497" y="1070680"/>
                </a:lnTo>
                <a:lnTo>
                  <a:pt x="5406901" y="1036976"/>
                </a:lnTo>
                <a:lnTo>
                  <a:pt x="5376826" y="1003706"/>
                </a:lnTo>
                <a:lnTo>
                  <a:pt x="5346280" y="970877"/>
                </a:lnTo>
                <a:lnTo>
                  <a:pt x="5315266" y="938494"/>
                </a:lnTo>
                <a:lnTo>
                  <a:pt x="5283790" y="906562"/>
                </a:lnTo>
                <a:lnTo>
                  <a:pt x="5251858" y="875086"/>
                </a:lnTo>
                <a:lnTo>
                  <a:pt x="5219475" y="844072"/>
                </a:lnTo>
                <a:lnTo>
                  <a:pt x="5186646" y="813525"/>
                </a:lnTo>
                <a:lnTo>
                  <a:pt x="5153377" y="783451"/>
                </a:lnTo>
                <a:lnTo>
                  <a:pt x="5119672" y="753854"/>
                </a:lnTo>
                <a:lnTo>
                  <a:pt x="5085539" y="724741"/>
                </a:lnTo>
                <a:lnTo>
                  <a:pt x="5050980" y="696116"/>
                </a:lnTo>
                <a:lnTo>
                  <a:pt x="5016003" y="667985"/>
                </a:lnTo>
                <a:lnTo>
                  <a:pt x="4980612" y="640353"/>
                </a:lnTo>
                <a:lnTo>
                  <a:pt x="4944813" y="613226"/>
                </a:lnTo>
                <a:lnTo>
                  <a:pt x="4908611" y="586608"/>
                </a:lnTo>
                <a:lnTo>
                  <a:pt x="4872012" y="560506"/>
                </a:lnTo>
                <a:lnTo>
                  <a:pt x="4835020" y="534925"/>
                </a:lnTo>
                <a:lnTo>
                  <a:pt x="4797642" y="509869"/>
                </a:lnTo>
                <a:lnTo>
                  <a:pt x="4759882" y="485345"/>
                </a:lnTo>
                <a:lnTo>
                  <a:pt x="4721745" y="461357"/>
                </a:lnTo>
                <a:lnTo>
                  <a:pt x="4683238" y="437912"/>
                </a:lnTo>
                <a:lnTo>
                  <a:pt x="4644366" y="415014"/>
                </a:lnTo>
                <a:lnTo>
                  <a:pt x="4605133" y="392668"/>
                </a:lnTo>
                <a:lnTo>
                  <a:pt x="4565546" y="370881"/>
                </a:lnTo>
                <a:lnTo>
                  <a:pt x="4525609" y="349657"/>
                </a:lnTo>
                <a:lnTo>
                  <a:pt x="4485329" y="329002"/>
                </a:lnTo>
                <a:lnTo>
                  <a:pt x="4444709" y="308921"/>
                </a:lnTo>
                <a:lnTo>
                  <a:pt x="4403756" y="289420"/>
                </a:lnTo>
                <a:lnTo>
                  <a:pt x="4362475" y="270503"/>
                </a:lnTo>
                <a:lnTo>
                  <a:pt x="4320872" y="252176"/>
                </a:lnTo>
                <a:lnTo>
                  <a:pt x="4278951" y="234445"/>
                </a:lnTo>
                <a:lnTo>
                  <a:pt x="4236718" y="217315"/>
                </a:lnTo>
                <a:lnTo>
                  <a:pt x="4194179" y="200791"/>
                </a:lnTo>
                <a:lnTo>
                  <a:pt x="4151338" y="184879"/>
                </a:lnTo>
                <a:lnTo>
                  <a:pt x="4108202" y="169584"/>
                </a:lnTo>
                <a:lnTo>
                  <a:pt x="4064775" y="154911"/>
                </a:lnTo>
                <a:lnTo>
                  <a:pt x="4021063" y="140865"/>
                </a:lnTo>
                <a:lnTo>
                  <a:pt x="3977071" y="127453"/>
                </a:lnTo>
                <a:lnTo>
                  <a:pt x="3932804" y="114679"/>
                </a:lnTo>
                <a:lnTo>
                  <a:pt x="3888268" y="102548"/>
                </a:lnTo>
                <a:lnTo>
                  <a:pt x="3843469" y="91067"/>
                </a:lnTo>
                <a:lnTo>
                  <a:pt x="3798411" y="80240"/>
                </a:lnTo>
                <a:lnTo>
                  <a:pt x="3753100" y="70072"/>
                </a:lnTo>
                <a:lnTo>
                  <a:pt x="3707541" y="60570"/>
                </a:lnTo>
                <a:lnTo>
                  <a:pt x="3661740" y="51738"/>
                </a:lnTo>
                <a:lnTo>
                  <a:pt x="3615702" y="43583"/>
                </a:lnTo>
                <a:lnTo>
                  <a:pt x="3569432" y="36108"/>
                </a:lnTo>
                <a:lnTo>
                  <a:pt x="3522936" y="29319"/>
                </a:lnTo>
                <a:lnTo>
                  <a:pt x="3476219" y="23223"/>
                </a:lnTo>
                <a:lnTo>
                  <a:pt x="3429286" y="17824"/>
                </a:lnTo>
                <a:lnTo>
                  <a:pt x="3382143" y="13127"/>
                </a:lnTo>
                <a:lnTo>
                  <a:pt x="3334794" y="9138"/>
                </a:lnTo>
                <a:lnTo>
                  <a:pt x="3287247" y="5862"/>
                </a:lnTo>
                <a:lnTo>
                  <a:pt x="3239505" y="3305"/>
                </a:lnTo>
                <a:lnTo>
                  <a:pt x="3191574" y="1472"/>
                </a:lnTo>
                <a:lnTo>
                  <a:pt x="3143460" y="369"/>
                </a:lnTo>
                <a:lnTo>
                  <a:pt x="3095167" y="0"/>
                </a:lnTo>
                <a:close/>
              </a:path>
            </a:pathLst>
          </a:custGeom>
          <a:gradFill>
            <a:gsLst>
              <a:gs pos="13000">
                <a:schemeClr val="bg1"/>
              </a:gs>
              <a:gs pos="64000">
                <a:srgbClr val="00FF7B"/>
              </a:gs>
            </a:gsLst>
            <a:lin ang="7800000" scaled="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24">
            <a:extLst>
              <a:ext uri="{FF2B5EF4-FFF2-40B4-BE49-F238E27FC236}">
                <a16:creationId xmlns:a16="http://schemas.microsoft.com/office/drawing/2014/main" id="{FB3B4532-EB0A-52C4-86DE-1D9C755C9033}"/>
              </a:ext>
            </a:extLst>
          </p:cNvPr>
          <p:cNvSpPr/>
          <p:nvPr/>
        </p:nvSpPr>
        <p:spPr>
          <a:xfrm>
            <a:off x="444842" y="1256271"/>
            <a:ext cx="7670800" cy="683260"/>
          </a:xfrm>
          <a:custGeom>
            <a:avLst/>
            <a:gdLst/>
            <a:ahLst/>
            <a:cxnLst/>
            <a:rect l="l" t="t" r="r" b="b"/>
            <a:pathLst>
              <a:path w="16562069" h="912495">
                <a:moveTo>
                  <a:pt x="16561701" y="0"/>
                </a:moveTo>
                <a:lnTo>
                  <a:pt x="0" y="0"/>
                </a:lnTo>
                <a:lnTo>
                  <a:pt x="0" y="912088"/>
                </a:lnTo>
                <a:lnTo>
                  <a:pt x="16561701" y="912088"/>
                </a:lnTo>
                <a:lnTo>
                  <a:pt x="16561701" y="0"/>
                </a:lnTo>
                <a:close/>
              </a:path>
            </a:pathLst>
          </a:custGeom>
          <a:gradFill>
            <a:gsLst>
              <a:gs pos="1000">
                <a:schemeClr val="bg1"/>
              </a:gs>
              <a:gs pos="100000">
                <a:srgbClr val="00FF7B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006934" y="637540"/>
            <a:ext cx="111396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1300" y="1268615"/>
            <a:ext cx="7670800" cy="632224"/>
          </a:xfrm>
          <a:prstGeom prst="rect">
            <a:avLst/>
          </a:prstGeom>
          <a:noFill/>
        </p:spPr>
        <p:txBody>
          <a:bodyPr vert="horz" wrap="square" lIns="0" tIns="16510" rIns="0" bIns="0" rtlCol="0">
            <a:spAutoFit/>
          </a:bodyPr>
          <a:lstStyle/>
          <a:p>
            <a:pPr marL="777875">
              <a:lnSpc>
                <a:spcPct val="100000"/>
              </a:lnSpc>
              <a:spcBef>
                <a:spcPts val="130"/>
              </a:spcBef>
            </a:pPr>
            <a:r>
              <a:rPr sz="4000" spc="15" dirty="0">
                <a:solidFill>
                  <a:srgbClr val="000000"/>
                </a:solidFill>
              </a:rPr>
              <a:t>MATRÍCULA</a:t>
            </a:r>
            <a:r>
              <a:rPr sz="4000" spc="-90" dirty="0">
                <a:solidFill>
                  <a:srgbClr val="000000"/>
                </a:solidFill>
              </a:rPr>
              <a:t> </a:t>
            </a:r>
            <a:r>
              <a:rPr sz="4000" spc="20" dirty="0">
                <a:solidFill>
                  <a:srgbClr val="000000"/>
                </a:solidFill>
              </a:rPr>
              <a:t>DE</a:t>
            </a:r>
            <a:r>
              <a:rPr sz="4000" spc="-90" dirty="0">
                <a:solidFill>
                  <a:srgbClr val="000000"/>
                </a:solidFill>
              </a:rPr>
              <a:t> </a:t>
            </a:r>
            <a:r>
              <a:rPr sz="4000" spc="25" dirty="0">
                <a:solidFill>
                  <a:srgbClr val="000000"/>
                </a:solidFill>
              </a:rPr>
              <a:t>P</a:t>
            </a:r>
            <a:r>
              <a:rPr lang="es-MX" sz="4000" spc="25" dirty="0">
                <a:solidFill>
                  <a:srgbClr val="000000"/>
                </a:solidFill>
              </a:rPr>
              <a:t>RE</a:t>
            </a:r>
            <a:r>
              <a:rPr sz="4000" spc="25" dirty="0">
                <a:solidFill>
                  <a:srgbClr val="000000"/>
                </a:solidFill>
              </a:rPr>
              <a:t>GRADO</a:t>
            </a:r>
            <a:endParaRPr sz="4000" dirty="0"/>
          </a:p>
        </p:txBody>
      </p:sp>
      <p:sp>
        <p:nvSpPr>
          <p:cNvPr id="4" name="object 4"/>
          <p:cNvSpPr txBox="1"/>
          <p:nvPr/>
        </p:nvSpPr>
        <p:spPr>
          <a:xfrm>
            <a:off x="10108425" y="3865120"/>
            <a:ext cx="4544695" cy="231140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lang="es-CL" sz="3400" i="1" spc="30" dirty="0"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  <a:endParaRPr lang="es-CL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40"/>
              </a:lnSpc>
              <a:spcBef>
                <a:spcPts val="919"/>
              </a:spcBef>
            </a:pPr>
            <a:r>
              <a:rPr sz="3400" spc="40" dirty="0">
                <a:latin typeface="Arial" panose="020B0604020202020204" pitchFamily="34" charset="0"/>
                <a:cs typeface="Arial" panose="020B0604020202020204" pitchFamily="34" charset="0"/>
              </a:rPr>
              <a:t>MATRÍCULA</a:t>
            </a:r>
            <a:r>
              <a:rPr sz="34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6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00"/>
              </a:lnSpc>
            </a:pPr>
            <a:r>
              <a:rPr sz="3400" b="1" spc="-35" dirty="0">
                <a:latin typeface="Arial" panose="020B0604020202020204" pitchFamily="34" charset="0"/>
                <a:cs typeface="Arial" panose="020B0604020202020204" pitchFamily="34" charset="0"/>
              </a:rPr>
              <a:t>PREGRADO</a:t>
            </a:r>
            <a:r>
              <a:rPr sz="3400" b="1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3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040"/>
              </a:lnSpc>
            </a:pPr>
            <a:r>
              <a:rPr sz="3400" b="1" u="sng" spc="-65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3400" b="1" u="sng" spc="-2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r>
              <a:rPr sz="3400" b="1" u="sng" spc="-65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sz="3400" b="1" u="sng" spc="-95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3400" b="1" spc="-2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3400" b="1" spc="-6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3400" b="1" spc="-30" dirty="0">
                <a:latin typeface="Arial" panose="020B0604020202020204" pitchFamily="34" charset="0"/>
                <a:cs typeface="Arial" panose="020B0604020202020204" pitchFamily="34" charset="0"/>
              </a:rPr>
              <a:t>TUDIANTES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69550" y="3865120"/>
            <a:ext cx="4324350" cy="231140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lang="es-CL" sz="3400" i="1" spc="15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s-CL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40"/>
              </a:lnSpc>
              <a:spcBef>
                <a:spcPts val="919"/>
              </a:spcBef>
            </a:pPr>
            <a:r>
              <a:rPr sz="3400" spc="70" dirty="0">
                <a:latin typeface="Arial" panose="020B0604020202020204" pitchFamily="34" charset="0"/>
                <a:cs typeface="Arial" panose="020B0604020202020204" pitchFamily="34" charset="0"/>
              </a:rPr>
              <a:t>MATRÍCULA</a:t>
            </a:r>
            <a:r>
              <a:rPr sz="3400" spc="1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10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00"/>
              </a:lnSpc>
            </a:pPr>
            <a:r>
              <a:rPr sz="3400" b="1" spc="-35" dirty="0">
                <a:latin typeface="Arial" panose="020B0604020202020204" pitchFamily="34" charset="0"/>
                <a:cs typeface="Arial" panose="020B0604020202020204" pitchFamily="34" charset="0"/>
              </a:rPr>
              <a:t>PREGRADO</a:t>
            </a:r>
            <a:r>
              <a:rPr sz="3400" b="1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3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040"/>
              </a:lnSpc>
            </a:pPr>
            <a:r>
              <a:rPr sz="3400" b="1" u="sng" spc="-405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sz="3400" b="1" u="sng" spc="-2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3400" b="1" u="sng" spc="-65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sz="3400" b="1" u="sng" spc="-95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3400" b="1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3400" b="1" spc="-6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3400" b="1" spc="-30" dirty="0">
                <a:latin typeface="Arial" panose="020B0604020202020204" pitchFamily="34" charset="0"/>
                <a:cs typeface="Arial" panose="020B0604020202020204" pitchFamily="34" charset="0"/>
              </a:rPr>
              <a:t>TUDIANTES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2FB961F-3FBE-9291-B4FE-97495AD76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70" y="4154195"/>
            <a:ext cx="5077534" cy="257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5">
            <a:extLst>
              <a:ext uri="{FF2B5EF4-FFF2-40B4-BE49-F238E27FC236}">
                <a16:creationId xmlns:a16="http://schemas.microsoft.com/office/drawing/2014/main" id="{9EBA36DC-4674-7D1C-616A-64D311F67DF7}"/>
              </a:ext>
            </a:extLst>
          </p:cNvPr>
          <p:cNvSpPr/>
          <p:nvPr/>
        </p:nvSpPr>
        <p:spPr>
          <a:xfrm>
            <a:off x="-1097915" y="2743200"/>
            <a:ext cx="6252301" cy="6252301"/>
          </a:xfrm>
          <a:custGeom>
            <a:avLst/>
            <a:gdLst/>
            <a:ahLst/>
            <a:cxnLst/>
            <a:rect l="l" t="t" r="r" b="b"/>
            <a:pathLst>
              <a:path w="6190615" h="6190615">
                <a:moveTo>
                  <a:pt x="3095167" y="0"/>
                </a:moveTo>
                <a:lnTo>
                  <a:pt x="3046875" y="369"/>
                </a:lnTo>
                <a:lnTo>
                  <a:pt x="2998760" y="1472"/>
                </a:lnTo>
                <a:lnTo>
                  <a:pt x="2950830" y="3305"/>
                </a:lnTo>
                <a:lnTo>
                  <a:pt x="2903088" y="5862"/>
                </a:lnTo>
                <a:lnTo>
                  <a:pt x="2855540" y="9138"/>
                </a:lnTo>
                <a:lnTo>
                  <a:pt x="2808192" y="13127"/>
                </a:lnTo>
                <a:lnTo>
                  <a:pt x="2761049" y="17824"/>
                </a:lnTo>
                <a:lnTo>
                  <a:pt x="2714116" y="23223"/>
                </a:lnTo>
                <a:lnTo>
                  <a:pt x="2667399" y="29319"/>
                </a:lnTo>
                <a:lnTo>
                  <a:pt x="2620903" y="36108"/>
                </a:lnTo>
                <a:lnTo>
                  <a:pt x="2574633" y="43583"/>
                </a:lnTo>
                <a:lnTo>
                  <a:pt x="2528595" y="51738"/>
                </a:lnTo>
                <a:lnTo>
                  <a:pt x="2482794" y="60570"/>
                </a:lnTo>
                <a:lnTo>
                  <a:pt x="2437235" y="70072"/>
                </a:lnTo>
                <a:lnTo>
                  <a:pt x="2391924" y="80240"/>
                </a:lnTo>
                <a:lnTo>
                  <a:pt x="2346866" y="91067"/>
                </a:lnTo>
                <a:lnTo>
                  <a:pt x="2302067" y="102548"/>
                </a:lnTo>
                <a:lnTo>
                  <a:pt x="2257531" y="114679"/>
                </a:lnTo>
                <a:lnTo>
                  <a:pt x="2213265" y="127453"/>
                </a:lnTo>
                <a:lnTo>
                  <a:pt x="2169273" y="140865"/>
                </a:lnTo>
                <a:lnTo>
                  <a:pt x="2125561" y="154911"/>
                </a:lnTo>
                <a:lnTo>
                  <a:pt x="2082134" y="169584"/>
                </a:lnTo>
                <a:lnTo>
                  <a:pt x="2038998" y="184879"/>
                </a:lnTo>
                <a:lnTo>
                  <a:pt x="1996157" y="200791"/>
                </a:lnTo>
                <a:lnTo>
                  <a:pt x="1953618" y="217315"/>
                </a:lnTo>
                <a:lnTo>
                  <a:pt x="1911385" y="234445"/>
                </a:lnTo>
                <a:lnTo>
                  <a:pt x="1869465" y="252176"/>
                </a:lnTo>
                <a:lnTo>
                  <a:pt x="1827861" y="270503"/>
                </a:lnTo>
                <a:lnTo>
                  <a:pt x="1786581" y="289420"/>
                </a:lnTo>
                <a:lnTo>
                  <a:pt x="1745628" y="308921"/>
                </a:lnTo>
                <a:lnTo>
                  <a:pt x="1705009" y="329002"/>
                </a:lnTo>
                <a:lnTo>
                  <a:pt x="1664728" y="349657"/>
                </a:lnTo>
                <a:lnTo>
                  <a:pt x="1624791" y="370881"/>
                </a:lnTo>
                <a:lnTo>
                  <a:pt x="1585204" y="392668"/>
                </a:lnTo>
                <a:lnTo>
                  <a:pt x="1545972" y="415014"/>
                </a:lnTo>
                <a:lnTo>
                  <a:pt x="1507100" y="437912"/>
                </a:lnTo>
                <a:lnTo>
                  <a:pt x="1468593" y="461357"/>
                </a:lnTo>
                <a:lnTo>
                  <a:pt x="1430457" y="485345"/>
                </a:lnTo>
                <a:lnTo>
                  <a:pt x="1392697" y="509869"/>
                </a:lnTo>
                <a:lnTo>
                  <a:pt x="1355318" y="534925"/>
                </a:lnTo>
                <a:lnTo>
                  <a:pt x="1318327" y="560506"/>
                </a:lnTo>
                <a:lnTo>
                  <a:pt x="1281728" y="586608"/>
                </a:lnTo>
                <a:lnTo>
                  <a:pt x="1245526" y="613226"/>
                </a:lnTo>
                <a:lnTo>
                  <a:pt x="1209727" y="640353"/>
                </a:lnTo>
                <a:lnTo>
                  <a:pt x="1174336" y="667985"/>
                </a:lnTo>
                <a:lnTo>
                  <a:pt x="1139359" y="696116"/>
                </a:lnTo>
                <a:lnTo>
                  <a:pt x="1104801" y="724741"/>
                </a:lnTo>
                <a:lnTo>
                  <a:pt x="1070668" y="753854"/>
                </a:lnTo>
                <a:lnTo>
                  <a:pt x="1036964" y="783451"/>
                </a:lnTo>
                <a:lnTo>
                  <a:pt x="1003694" y="813525"/>
                </a:lnTo>
                <a:lnTo>
                  <a:pt x="970866" y="844072"/>
                </a:lnTo>
                <a:lnTo>
                  <a:pt x="938483" y="875086"/>
                </a:lnTo>
                <a:lnTo>
                  <a:pt x="906551" y="906562"/>
                </a:lnTo>
                <a:lnTo>
                  <a:pt x="875075" y="938494"/>
                </a:lnTo>
                <a:lnTo>
                  <a:pt x="844062" y="970877"/>
                </a:lnTo>
                <a:lnTo>
                  <a:pt x="813515" y="1003706"/>
                </a:lnTo>
                <a:lnTo>
                  <a:pt x="783441" y="1036976"/>
                </a:lnTo>
                <a:lnTo>
                  <a:pt x="753845" y="1070680"/>
                </a:lnTo>
                <a:lnTo>
                  <a:pt x="724731" y="1104814"/>
                </a:lnTo>
                <a:lnTo>
                  <a:pt x="696107" y="1139372"/>
                </a:lnTo>
                <a:lnTo>
                  <a:pt x="667976" y="1174349"/>
                </a:lnTo>
                <a:lnTo>
                  <a:pt x="640344" y="1209740"/>
                </a:lnTo>
                <a:lnTo>
                  <a:pt x="613217" y="1245539"/>
                </a:lnTo>
                <a:lnTo>
                  <a:pt x="586600" y="1281741"/>
                </a:lnTo>
                <a:lnTo>
                  <a:pt x="560498" y="1318341"/>
                </a:lnTo>
                <a:lnTo>
                  <a:pt x="534917" y="1355333"/>
                </a:lnTo>
                <a:lnTo>
                  <a:pt x="509862" y="1392711"/>
                </a:lnTo>
                <a:lnTo>
                  <a:pt x="485338" y="1430471"/>
                </a:lnTo>
                <a:lnTo>
                  <a:pt x="461351" y="1468607"/>
                </a:lnTo>
                <a:lnTo>
                  <a:pt x="437906" y="1507115"/>
                </a:lnTo>
                <a:lnTo>
                  <a:pt x="415008" y="1545987"/>
                </a:lnTo>
                <a:lnTo>
                  <a:pt x="392663" y="1585220"/>
                </a:lnTo>
                <a:lnTo>
                  <a:pt x="370876" y="1624807"/>
                </a:lnTo>
                <a:lnTo>
                  <a:pt x="349652" y="1664744"/>
                </a:lnTo>
                <a:lnTo>
                  <a:pt x="328997" y="1705024"/>
                </a:lnTo>
                <a:lnTo>
                  <a:pt x="308916" y="1745644"/>
                </a:lnTo>
                <a:lnTo>
                  <a:pt x="289415" y="1786597"/>
                </a:lnTo>
                <a:lnTo>
                  <a:pt x="270499" y="1827877"/>
                </a:lnTo>
                <a:lnTo>
                  <a:pt x="252172" y="1869481"/>
                </a:lnTo>
                <a:lnTo>
                  <a:pt x="234442" y="1911402"/>
                </a:lnTo>
                <a:lnTo>
                  <a:pt x="217312" y="1953634"/>
                </a:lnTo>
                <a:lnTo>
                  <a:pt x="200788" y="1996173"/>
                </a:lnTo>
                <a:lnTo>
                  <a:pt x="184876" y="2039014"/>
                </a:lnTo>
                <a:lnTo>
                  <a:pt x="169581" y="2082150"/>
                </a:lnTo>
                <a:lnTo>
                  <a:pt x="154908" y="2125577"/>
                </a:lnTo>
                <a:lnTo>
                  <a:pt x="140863" y="2169289"/>
                </a:lnTo>
                <a:lnTo>
                  <a:pt x="127451" y="2213281"/>
                </a:lnTo>
                <a:lnTo>
                  <a:pt x="114677" y="2257548"/>
                </a:lnTo>
                <a:lnTo>
                  <a:pt x="102546" y="2302083"/>
                </a:lnTo>
                <a:lnTo>
                  <a:pt x="91065" y="2346883"/>
                </a:lnTo>
                <a:lnTo>
                  <a:pt x="80238" y="2391940"/>
                </a:lnTo>
                <a:lnTo>
                  <a:pt x="70071" y="2437251"/>
                </a:lnTo>
                <a:lnTo>
                  <a:pt x="60569" y="2482810"/>
                </a:lnTo>
                <a:lnTo>
                  <a:pt x="51738" y="2528611"/>
                </a:lnTo>
                <a:lnTo>
                  <a:pt x="43582" y="2574649"/>
                </a:lnTo>
                <a:lnTo>
                  <a:pt x="36107" y="2620918"/>
                </a:lnTo>
                <a:lnTo>
                  <a:pt x="29319" y="2667414"/>
                </a:lnTo>
                <a:lnTo>
                  <a:pt x="23222" y="2714131"/>
                </a:lnTo>
                <a:lnTo>
                  <a:pt x="17823" y="2761064"/>
                </a:lnTo>
                <a:lnTo>
                  <a:pt x="13127" y="2808207"/>
                </a:lnTo>
                <a:lnTo>
                  <a:pt x="9138" y="2855554"/>
                </a:lnTo>
                <a:lnTo>
                  <a:pt x="5862" y="2903102"/>
                </a:lnTo>
                <a:lnTo>
                  <a:pt x="3305" y="2950843"/>
                </a:lnTo>
                <a:lnTo>
                  <a:pt x="1472" y="2998774"/>
                </a:lnTo>
                <a:lnTo>
                  <a:pt x="369" y="3046888"/>
                </a:lnTo>
                <a:lnTo>
                  <a:pt x="0" y="3095180"/>
                </a:lnTo>
                <a:lnTo>
                  <a:pt x="369" y="3143473"/>
                </a:lnTo>
                <a:lnTo>
                  <a:pt x="1472" y="3191587"/>
                </a:lnTo>
                <a:lnTo>
                  <a:pt x="3305" y="3239518"/>
                </a:lnTo>
                <a:lnTo>
                  <a:pt x="5862" y="3287260"/>
                </a:lnTo>
                <a:lnTo>
                  <a:pt x="9138" y="3334807"/>
                </a:lnTo>
                <a:lnTo>
                  <a:pt x="13127" y="3382155"/>
                </a:lnTo>
                <a:lnTo>
                  <a:pt x="17823" y="3429298"/>
                </a:lnTo>
                <a:lnTo>
                  <a:pt x="23222" y="3476231"/>
                </a:lnTo>
                <a:lnTo>
                  <a:pt x="29319" y="3522948"/>
                </a:lnTo>
                <a:lnTo>
                  <a:pt x="36107" y="3569445"/>
                </a:lnTo>
                <a:lnTo>
                  <a:pt x="43582" y="3615715"/>
                </a:lnTo>
                <a:lnTo>
                  <a:pt x="51738" y="3661753"/>
                </a:lnTo>
                <a:lnTo>
                  <a:pt x="60569" y="3707554"/>
                </a:lnTo>
                <a:lnTo>
                  <a:pt x="70071" y="3753113"/>
                </a:lnTo>
                <a:lnTo>
                  <a:pt x="80238" y="3798424"/>
                </a:lnTo>
                <a:lnTo>
                  <a:pt x="91065" y="3843482"/>
                </a:lnTo>
                <a:lnTo>
                  <a:pt x="102546" y="3888281"/>
                </a:lnTo>
                <a:lnTo>
                  <a:pt x="114677" y="3932817"/>
                </a:lnTo>
                <a:lnTo>
                  <a:pt x="127451" y="3977083"/>
                </a:lnTo>
                <a:lnTo>
                  <a:pt x="140863" y="4021075"/>
                </a:lnTo>
                <a:lnTo>
                  <a:pt x="154908" y="4064788"/>
                </a:lnTo>
                <a:lnTo>
                  <a:pt x="169581" y="4108215"/>
                </a:lnTo>
                <a:lnTo>
                  <a:pt x="184876" y="4151351"/>
                </a:lnTo>
                <a:lnTo>
                  <a:pt x="200788" y="4194192"/>
                </a:lnTo>
                <a:lnTo>
                  <a:pt x="217312" y="4236731"/>
                </a:lnTo>
                <a:lnTo>
                  <a:pt x="234442" y="4278964"/>
                </a:lnTo>
                <a:lnTo>
                  <a:pt x="252172" y="4320885"/>
                </a:lnTo>
                <a:lnTo>
                  <a:pt x="270499" y="4362488"/>
                </a:lnTo>
                <a:lnTo>
                  <a:pt x="289415" y="4403769"/>
                </a:lnTo>
                <a:lnTo>
                  <a:pt x="308916" y="4444722"/>
                </a:lnTo>
                <a:lnTo>
                  <a:pt x="328997" y="4485341"/>
                </a:lnTo>
                <a:lnTo>
                  <a:pt x="349652" y="4525622"/>
                </a:lnTo>
                <a:lnTo>
                  <a:pt x="370876" y="4565559"/>
                </a:lnTo>
                <a:lnTo>
                  <a:pt x="392663" y="4605146"/>
                </a:lnTo>
                <a:lnTo>
                  <a:pt x="415008" y="4644379"/>
                </a:lnTo>
                <a:lnTo>
                  <a:pt x="437906" y="4683251"/>
                </a:lnTo>
                <a:lnTo>
                  <a:pt x="461351" y="4721758"/>
                </a:lnTo>
                <a:lnTo>
                  <a:pt x="485338" y="4759894"/>
                </a:lnTo>
                <a:lnTo>
                  <a:pt x="509862" y="4797654"/>
                </a:lnTo>
                <a:lnTo>
                  <a:pt x="534917" y="4835033"/>
                </a:lnTo>
                <a:lnTo>
                  <a:pt x="560498" y="4872025"/>
                </a:lnTo>
                <a:lnTo>
                  <a:pt x="586600" y="4908624"/>
                </a:lnTo>
                <a:lnTo>
                  <a:pt x="613217" y="4944826"/>
                </a:lnTo>
                <a:lnTo>
                  <a:pt x="640344" y="4980625"/>
                </a:lnTo>
                <a:lnTo>
                  <a:pt x="667976" y="5016016"/>
                </a:lnTo>
                <a:lnTo>
                  <a:pt x="696107" y="5050993"/>
                </a:lnTo>
                <a:lnTo>
                  <a:pt x="724731" y="5085551"/>
                </a:lnTo>
                <a:lnTo>
                  <a:pt x="753845" y="5119685"/>
                </a:lnTo>
                <a:lnTo>
                  <a:pt x="783441" y="5153389"/>
                </a:lnTo>
                <a:lnTo>
                  <a:pt x="813515" y="5186659"/>
                </a:lnTo>
                <a:lnTo>
                  <a:pt x="844062" y="5219488"/>
                </a:lnTo>
                <a:lnTo>
                  <a:pt x="875075" y="5251871"/>
                </a:lnTo>
                <a:lnTo>
                  <a:pt x="906551" y="5283803"/>
                </a:lnTo>
                <a:lnTo>
                  <a:pt x="938483" y="5315278"/>
                </a:lnTo>
                <a:lnTo>
                  <a:pt x="970866" y="5346292"/>
                </a:lnTo>
                <a:lnTo>
                  <a:pt x="1003694" y="5376839"/>
                </a:lnTo>
                <a:lnTo>
                  <a:pt x="1036964" y="5406913"/>
                </a:lnTo>
                <a:lnTo>
                  <a:pt x="1070668" y="5436510"/>
                </a:lnTo>
                <a:lnTo>
                  <a:pt x="1104801" y="5465623"/>
                </a:lnTo>
                <a:lnTo>
                  <a:pt x="1139359" y="5494248"/>
                </a:lnTo>
                <a:lnTo>
                  <a:pt x="1174336" y="5522379"/>
                </a:lnTo>
                <a:lnTo>
                  <a:pt x="1209727" y="5550011"/>
                </a:lnTo>
                <a:lnTo>
                  <a:pt x="1245526" y="5577138"/>
                </a:lnTo>
                <a:lnTo>
                  <a:pt x="1281728" y="5603755"/>
                </a:lnTo>
                <a:lnTo>
                  <a:pt x="1318327" y="5629857"/>
                </a:lnTo>
                <a:lnTo>
                  <a:pt x="1355318" y="5655439"/>
                </a:lnTo>
                <a:lnTo>
                  <a:pt x="1392697" y="5680494"/>
                </a:lnTo>
                <a:lnTo>
                  <a:pt x="1430457" y="5705018"/>
                </a:lnTo>
                <a:lnTo>
                  <a:pt x="1468593" y="5729006"/>
                </a:lnTo>
                <a:lnTo>
                  <a:pt x="1507100" y="5752451"/>
                </a:lnTo>
                <a:lnTo>
                  <a:pt x="1545972" y="5775349"/>
                </a:lnTo>
                <a:lnTo>
                  <a:pt x="1585204" y="5797694"/>
                </a:lnTo>
                <a:lnTo>
                  <a:pt x="1624791" y="5819481"/>
                </a:lnTo>
                <a:lnTo>
                  <a:pt x="1664728" y="5840705"/>
                </a:lnTo>
                <a:lnTo>
                  <a:pt x="1705009" y="5861360"/>
                </a:lnTo>
                <a:lnTo>
                  <a:pt x="1745628" y="5881441"/>
                </a:lnTo>
                <a:lnTo>
                  <a:pt x="1786581" y="5900943"/>
                </a:lnTo>
                <a:lnTo>
                  <a:pt x="1827861" y="5919859"/>
                </a:lnTo>
                <a:lnTo>
                  <a:pt x="1869465" y="5938186"/>
                </a:lnTo>
                <a:lnTo>
                  <a:pt x="1911385" y="5955916"/>
                </a:lnTo>
                <a:lnTo>
                  <a:pt x="1953618" y="5973046"/>
                </a:lnTo>
                <a:lnTo>
                  <a:pt x="1996157" y="5989570"/>
                </a:lnTo>
                <a:lnTo>
                  <a:pt x="2038998" y="6005482"/>
                </a:lnTo>
                <a:lnTo>
                  <a:pt x="2082134" y="6020778"/>
                </a:lnTo>
                <a:lnTo>
                  <a:pt x="2125561" y="6035451"/>
                </a:lnTo>
                <a:lnTo>
                  <a:pt x="2169273" y="6049496"/>
                </a:lnTo>
                <a:lnTo>
                  <a:pt x="2213265" y="6062908"/>
                </a:lnTo>
                <a:lnTo>
                  <a:pt x="2257531" y="6075682"/>
                </a:lnTo>
                <a:lnTo>
                  <a:pt x="2302067" y="6087813"/>
                </a:lnTo>
                <a:lnTo>
                  <a:pt x="2346866" y="6099294"/>
                </a:lnTo>
                <a:lnTo>
                  <a:pt x="2391924" y="6110121"/>
                </a:lnTo>
                <a:lnTo>
                  <a:pt x="2437235" y="6120288"/>
                </a:lnTo>
                <a:lnTo>
                  <a:pt x="2482794" y="6129790"/>
                </a:lnTo>
                <a:lnTo>
                  <a:pt x="2528595" y="6138622"/>
                </a:lnTo>
                <a:lnTo>
                  <a:pt x="2574633" y="6146778"/>
                </a:lnTo>
                <a:lnTo>
                  <a:pt x="2620903" y="6154253"/>
                </a:lnTo>
                <a:lnTo>
                  <a:pt x="2667399" y="6161041"/>
                </a:lnTo>
                <a:lnTo>
                  <a:pt x="2714116" y="6167137"/>
                </a:lnTo>
                <a:lnTo>
                  <a:pt x="2761049" y="6172537"/>
                </a:lnTo>
                <a:lnTo>
                  <a:pt x="2808192" y="6177233"/>
                </a:lnTo>
                <a:lnTo>
                  <a:pt x="2855540" y="6181222"/>
                </a:lnTo>
                <a:lnTo>
                  <a:pt x="2903088" y="6184498"/>
                </a:lnTo>
                <a:lnTo>
                  <a:pt x="2950830" y="6187055"/>
                </a:lnTo>
                <a:lnTo>
                  <a:pt x="2998760" y="6188888"/>
                </a:lnTo>
                <a:lnTo>
                  <a:pt x="3046875" y="6189991"/>
                </a:lnTo>
                <a:lnTo>
                  <a:pt x="3095167" y="6190360"/>
                </a:lnTo>
                <a:lnTo>
                  <a:pt x="3143460" y="6189991"/>
                </a:lnTo>
                <a:lnTo>
                  <a:pt x="3191574" y="6188888"/>
                </a:lnTo>
                <a:lnTo>
                  <a:pt x="3239505" y="6187055"/>
                </a:lnTo>
                <a:lnTo>
                  <a:pt x="3287247" y="6184498"/>
                </a:lnTo>
                <a:lnTo>
                  <a:pt x="3334794" y="6181222"/>
                </a:lnTo>
                <a:lnTo>
                  <a:pt x="3382143" y="6177233"/>
                </a:lnTo>
                <a:lnTo>
                  <a:pt x="3429286" y="6172537"/>
                </a:lnTo>
                <a:lnTo>
                  <a:pt x="3476219" y="6167137"/>
                </a:lnTo>
                <a:lnTo>
                  <a:pt x="3522936" y="6161041"/>
                </a:lnTo>
                <a:lnTo>
                  <a:pt x="3569432" y="6154253"/>
                </a:lnTo>
                <a:lnTo>
                  <a:pt x="3615702" y="6146778"/>
                </a:lnTo>
                <a:lnTo>
                  <a:pt x="3661740" y="6138622"/>
                </a:lnTo>
                <a:lnTo>
                  <a:pt x="3707541" y="6129790"/>
                </a:lnTo>
                <a:lnTo>
                  <a:pt x="3753100" y="6120288"/>
                </a:lnTo>
                <a:lnTo>
                  <a:pt x="3798411" y="6110121"/>
                </a:lnTo>
                <a:lnTo>
                  <a:pt x="3843469" y="6099294"/>
                </a:lnTo>
                <a:lnTo>
                  <a:pt x="3888268" y="6087813"/>
                </a:lnTo>
                <a:lnTo>
                  <a:pt x="3932804" y="6075682"/>
                </a:lnTo>
                <a:lnTo>
                  <a:pt x="3977071" y="6062908"/>
                </a:lnTo>
                <a:lnTo>
                  <a:pt x="4021063" y="6049496"/>
                </a:lnTo>
                <a:lnTo>
                  <a:pt x="4064775" y="6035451"/>
                </a:lnTo>
                <a:lnTo>
                  <a:pt x="4108202" y="6020778"/>
                </a:lnTo>
                <a:lnTo>
                  <a:pt x="4151338" y="6005482"/>
                </a:lnTo>
                <a:lnTo>
                  <a:pt x="4194179" y="5989570"/>
                </a:lnTo>
                <a:lnTo>
                  <a:pt x="4236718" y="5973046"/>
                </a:lnTo>
                <a:lnTo>
                  <a:pt x="4278951" y="5955916"/>
                </a:lnTo>
                <a:lnTo>
                  <a:pt x="4320872" y="5938186"/>
                </a:lnTo>
                <a:lnTo>
                  <a:pt x="4362475" y="5919859"/>
                </a:lnTo>
                <a:lnTo>
                  <a:pt x="4403756" y="5900943"/>
                </a:lnTo>
                <a:lnTo>
                  <a:pt x="4444709" y="5881441"/>
                </a:lnTo>
                <a:lnTo>
                  <a:pt x="4485329" y="5861360"/>
                </a:lnTo>
                <a:lnTo>
                  <a:pt x="4525609" y="5840705"/>
                </a:lnTo>
                <a:lnTo>
                  <a:pt x="4565546" y="5819481"/>
                </a:lnTo>
                <a:lnTo>
                  <a:pt x="4605133" y="5797694"/>
                </a:lnTo>
                <a:lnTo>
                  <a:pt x="4644366" y="5775349"/>
                </a:lnTo>
                <a:lnTo>
                  <a:pt x="4683238" y="5752451"/>
                </a:lnTo>
                <a:lnTo>
                  <a:pt x="4721745" y="5729006"/>
                </a:lnTo>
                <a:lnTo>
                  <a:pt x="4759882" y="5705018"/>
                </a:lnTo>
                <a:lnTo>
                  <a:pt x="4797642" y="5680494"/>
                </a:lnTo>
                <a:lnTo>
                  <a:pt x="4835020" y="5655439"/>
                </a:lnTo>
                <a:lnTo>
                  <a:pt x="4872012" y="5629857"/>
                </a:lnTo>
                <a:lnTo>
                  <a:pt x="4908611" y="5603755"/>
                </a:lnTo>
                <a:lnTo>
                  <a:pt x="4944813" y="5577138"/>
                </a:lnTo>
                <a:lnTo>
                  <a:pt x="4980612" y="5550011"/>
                </a:lnTo>
                <a:lnTo>
                  <a:pt x="5016003" y="5522379"/>
                </a:lnTo>
                <a:lnTo>
                  <a:pt x="5050980" y="5494248"/>
                </a:lnTo>
                <a:lnTo>
                  <a:pt x="5085539" y="5465623"/>
                </a:lnTo>
                <a:lnTo>
                  <a:pt x="5119672" y="5436510"/>
                </a:lnTo>
                <a:lnTo>
                  <a:pt x="5153377" y="5406913"/>
                </a:lnTo>
                <a:lnTo>
                  <a:pt x="5186646" y="5376839"/>
                </a:lnTo>
                <a:lnTo>
                  <a:pt x="5219475" y="5346292"/>
                </a:lnTo>
                <a:lnTo>
                  <a:pt x="5251858" y="5315278"/>
                </a:lnTo>
                <a:lnTo>
                  <a:pt x="5283790" y="5283803"/>
                </a:lnTo>
                <a:lnTo>
                  <a:pt x="5315266" y="5251871"/>
                </a:lnTo>
                <a:lnTo>
                  <a:pt x="5346280" y="5219488"/>
                </a:lnTo>
                <a:lnTo>
                  <a:pt x="5376826" y="5186659"/>
                </a:lnTo>
                <a:lnTo>
                  <a:pt x="5406901" y="5153389"/>
                </a:lnTo>
                <a:lnTo>
                  <a:pt x="5436497" y="5119685"/>
                </a:lnTo>
                <a:lnTo>
                  <a:pt x="5465611" y="5085551"/>
                </a:lnTo>
                <a:lnTo>
                  <a:pt x="5494235" y="5050993"/>
                </a:lnTo>
                <a:lnTo>
                  <a:pt x="5522366" y="5016016"/>
                </a:lnTo>
                <a:lnTo>
                  <a:pt x="5549998" y="4980625"/>
                </a:lnTo>
                <a:lnTo>
                  <a:pt x="5577125" y="4944826"/>
                </a:lnTo>
                <a:lnTo>
                  <a:pt x="5603743" y="4908624"/>
                </a:lnTo>
                <a:lnTo>
                  <a:pt x="5629845" y="4872025"/>
                </a:lnTo>
                <a:lnTo>
                  <a:pt x="5655426" y="4835033"/>
                </a:lnTo>
                <a:lnTo>
                  <a:pt x="5680481" y="4797654"/>
                </a:lnTo>
                <a:lnTo>
                  <a:pt x="5705005" y="4759894"/>
                </a:lnTo>
                <a:lnTo>
                  <a:pt x="5728993" y="4721758"/>
                </a:lnTo>
                <a:lnTo>
                  <a:pt x="5752438" y="4683251"/>
                </a:lnTo>
                <a:lnTo>
                  <a:pt x="5775336" y="4644379"/>
                </a:lnTo>
                <a:lnTo>
                  <a:pt x="5797682" y="4605146"/>
                </a:lnTo>
                <a:lnTo>
                  <a:pt x="5819469" y="4565559"/>
                </a:lnTo>
                <a:lnTo>
                  <a:pt x="5840693" y="4525622"/>
                </a:lnTo>
                <a:lnTo>
                  <a:pt x="5861348" y="4485341"/>
                </a:lnTo>
                <a:lnTo>
                  <a:pt x="5881428" y="4444722"/>
                </a:lnTo>
                <a:lnTo>
                  <a:pt x="5900930" y="4403769"/>
                </a:lnTo>
                <a:lnTo>
                  <a:pt x="5919846" y="4362488"/>
                </a:lnTo>
                <a:lnTo>
                  <a:pt x="5938173" y="4320885"/>
                </a:lnTo>
                <a:lnTo>
                  <a:pt x="5955904" y="4278964"/>
                </a:lnTo>
                <a:lnTo>
                  <a:pt x="5973034" y="4236731"/>
                </a:lnTo>
                <a:lnTo>
                  <a:pt x="5989557" y="4194192"/>
                </a:lnTo>
                <a:lnTo>
                  <a:pt x="6005470" y="4151351"/>
                </a:lnTo>
                <a:lnTo>
                  <a:pt x="6020765" y="4108215"/>
                </a:lnTo>
                <a:lnTo>
                  <a:pt x="6035438" y="4064788"/>
                </a:lnTo>
                <a:lnTo>
                  <a:pt x="6049483" y="4021075"/>
                </a:lnTo>
                <a:lnTo>
                  <a:pt x="6062896" y="3977083"/>
                </a:lnTo>
                <a:lnTo>
                  <a:pt x="6075670" y="3932817"/>
                </a:lnTo>
                <a:lnTo>
                  <a:pt x="6087800" y="3888281"/>
                </a:lnTo>
                <a:lnTo>
                  <a:pt x="6099281" y="3843482"/>
                </a:lnTo>
                <a:lnTo>
                  <a:pt x="6110108" y="3798424"/>
                </a:lnTo>
                <a:lnTo>
                  <a:pt x="6120275" y="3753113"/>
                </a:lnTo>
                <a:lnTo>
                  <a:pt x="6129778" y="3707554"/>
                </a:lnTo>
                <a:lnTo>
                  <a:pt x="6138609" y="3661753"/>
                </a:lnTo>
                <a:lnTo>
                  <a:pt x="6146765" y="3615715"/>
                </a:lnTo>
                <a:lnTo>
                  <a:pt x="6154240" y="3569445"/>
                </a:lnTo>
                <a:lnTo>
                  <a:pt x="6161028" y="3522948"/>
                </a:lnTo>
                <a:lnTo>
                  <a:pt x="6167125" y="3476231"/>
                </a:lnTo>
                <a:lnTo>
                  <a:pt x="6172524" y="3429298"/>
                </a:lnTo>
                <a:lnTo>
                  <a:pt x="6177221" y="3382155"/>
                </a:lnTo>
                <a:lnTo>
                  <a:pt x="6181209" y="3334807"/>
                </a:lnTo>
                <a:lnTo>
                  <a:pt x="6184485" y="3287260"/>
                </a:lnTo>
                <a:lnTo>
                  <a:pt x="6187042" y="3239518"/>
                </a:lnTo>
                <a:lnTo>
                  <a:pt x="6188875" y="3191587"/>
                </a:lnTo>
                <a:lnTo>
                  <a:pt x="6189979" y="3143473"/>
                </a:lnTo>
                <a:lnTo>
                  <a:pt x="6190348" y="3095180"/>
                </a:lnTo>
                <a:lnTo>
                  <a:pt x="6189979" y="3046888"/>
                </a:lnTo>
                <a:lnTo>
                  <a:pt x="6188875" y="2998774"/>
                </a:lnTo>
                <a:lnTo>
                  <a:pt x="6187042" y="2950843"/>
                </a:lnTo>
                <a:lnTo>
                  <a:pt x="6184485" y="2903102"/>
                </a:lnTo>
                <a:lnTo>
                  <a:pt x="6181209" y="2855554"/>
                </a:lnTo>
                <a:lnTo>
                  <a:pt x="6177221" y="2808207"/>
                </a:lnTo>
                <a:lnTo>
                  <a:pt x="6172524" y="2761064"/>
                </a:lnTo>
                <a:lnTo>
                  <a:pt x="6167125" y="2714131"/>
                </a:lnTo>
                <a:lnTo>
                  <a:pt x="6161028" y="2667414"/>
                </a:lnTo>
                <a:lnTo>
                  <a:pt x="6154240" y="2620918"/>
                </a:lnTo>
                <a:lnTo>
                  <a:pt x="6146765" y="2574649"/>
                </a:lnTo>
                <a:lnTo>
                  <a:pt x="6138609" y="2528611"/>
                </a:lnTo>
                <a:lnTo>
                  <a:pt x="6129778" y="2482810"/>
                </a:lnTo>
                <a:lnTo>
                  <a:pt x="6120275" y="2437251"/>
                </a:lnTo>
                <a:lnTo>
                  <a:pt x="6110108" y="2391940"/>
                </a:lnTo>
                <a:lnTo>
                  <a:pt x="6099281" y="2346883"/>
                </a:lnTo>
                <a:lnTo>
                  <a:pt x="6087800" y="2302083"/>
                </a:lnTo>
                <a:lnTo>
                  <a:pt x="6075670" y="2257548"/>
                </a:lnTo>
                <a:lnTo>
                  <a:pt x="6062896" y="2213281"/>
                </a:lnTo>
                <a:lnTo>
                  <a:pt x="6049483" y="2169289"/>
                </a:lnTo>
                <a:lnTo>
                  <a:pt x="6035438" y="2125577"/>
                </a:lnTo>
                <a:lnTo>
                  <a:pt x="6020765" y="2082150"/>
                </a:lnTo>
                <a:lnTo>
                  <a:pt x="6005470" y="2039014"/>
                </a:lnTo>
                <a:lnTo>
                  <a:pt x="5989557" y="1996173"/>
                </a:lnTo>
                <a:lnTo>
                  <a:pt x="5973034" y="1953634"/>
                </a:lnTo>
                <a:lnTo>
                  <a:pt x="5955904" y="1911402"/>
                </a:lnTo>
                <a:lnTo>
                  <a:pt x="5938173" y="1869481"/>
                </a:lnTo>
                <a:lnTo>
                  <a:pt x="5919846" y="1827877"/>
                </a:lnTo>
                <a:lnTo>
                  <a:pt x="5900930" y="1786597"/>
                </a:lnTo>
                <a:lnTo>
                  <a:pt x="5881428" y="1745644"/>
                </a:lnTo>
                <a:lnTo>
                  <a:pt x="5861348" y="1705024"/>
                </a:lnTo>
                <a:lnTo>
                  <a:pt x="5840693" y="1664744"/>
                </a:lnTo>
                <a:lnTo>
                  <a:pt x="5819469" y="1624807"/>
                </a:lnTo>
                <a:lnTo>
                  <a:pt x="5797682" y="1585220"/>
                </a:lnTo>
                <a:lnTo>
                  <a:pt x="5775336" y="1545987"/>
                </a:lnTo>
                <a:lnTo>
                  <a:pt x="5752438" y="1507115"/>
                </a:lnTo>
                <a:lnTo>
                  <a:pt x="5728993" y="1468607"/>
                </a:lnTo>
                <a:lnTo>
                  <a:pt x="5705005" y="1430471"/>
                </a:lnTo>
                <a:lnTo>
                  <a:pt x="5680481" y="1392711"/>
                </a:lnTo>
                <a:lnTo>
                  <a:pt x="5655426" y="1355333"/>
                </a:lnTo>
                <a:lnTo>
                  <a:pt x="5629845" y="1318341"/>
                </a:lnTo>
                <a:lnTo>
                  <a:pt x="5603743" y="1281741"/>
                </a:lnTo>
                <a:lnTo>
                  <a:pt x="5577125" y="1245539"/>
                </a:lnTo>
                <a:lnTo>
                  <a:pt x="5549998" y="1209740"/>
                </a:lnTo>
                <a:lnTo>
                  <a:pt x="5522366" y="1174349"/>
                </a:lnTo>
                <a:lnTo>
                  <a:pt x="5494235" y="1139372"/>
                </a:lnTo>
                <a:lnTo>
                  <a:pt x="5465611" y="1104814"/>
                </a:lnTo>
                <a:lnTo>
                  <a:pt x="5436497" y="1070680"/>
                </a:lnTo>
                <a:lnTo>
                  <a:pt x="5406901" y="1036976"/>
                </a:lnTo>
                <a:lnTo>
                  <a:pt x="5376826" y="1003706"/>
                </a:lnTo>
                <a:lnTo>
                  <a:pt x="5346280" y="970877"/>
                </a:lnTo>
                <a:lnTo>
                  <a:pt x="5315266" y="938494"/>
                </a:lnTo>
                <a:lnTo>
                  <a:pt x="5283790" y="906562"/>
                </a:lnTo>
                <a:lnTo>
                  <a:pt x="5251858" y="875086"/>
                </a:lnTo>
                <a:lnTo>
                  <a:pt x="5219475" y="844072"/>
                </a:lnTo>
                <a:lnTo>
                  <a:pt x="5186646" y="813525"/>
                </a:lnTo>
                <a:lnTo>
                  <a:pt x="5153377" y="783451"/>
                </a:lnTo>
                <a:lnTo>
                  <a:pt x="5119672" y="753854"/>
                </a:lnTo>
                <a:lnTo>
                  <a:pt x="5085539" y="724741"/>
                </a:lnTo>
                <a:lnTo>
                  <a:pt x="5050980" y="696116"/>
                </a:lnTo>
                <a:lnTo>
                  <a:pt x="5016003" y="667985"/>
                </a:lnTo>
                <a:lnTo>
                  <a:pt x="4980612" y="640353"/>
                </a:lnTo>
                <a:lnTo>
                  <a:pt x="4944813" y="613226"/>
                </a:lnTo>
                <a:lnTo>
                  <a:pt x="4908611" y="586608"/>
                </a:lnTo>
                <a:lnTo>
                  <a:pt x="4872012" y="560506"/>
                </a:lnTo>
                <a:lnTo>
                  <a:pt x="4835020" y="534925"/>
                </a:lnTo>
                <a:lnTo>
                  <a:pt x="4797642" y="509869"/>
                </a:lnTo>
                <a:lnTo>
                  <a:pt x="4759882" y="485345"/>
                </a:lnTo>
                <a:lnTo>
                  <a:pt x="4721745" y="461357"/>
                </a:lnTo>
                <a:lnTo>
                  <a:pt x="4683238" y="437912"/>
                </a:lnTo>
                <a:lnTo>
                  <a:pt x="4644366" y="415014"/>
                </a:lnTo>
                <a:lnTo>
                  <a:pt x="4605133" y="392668"/>
                </a:lnTo>
                <a:lnTo>
                  <a:pt x="4565546" y="370881"/>
                </a:lnTo>
                <a:lnTo>
                  <a:pt x="4525609" y="349657"/>
                </a:lnTo>
                <a:lnTo>
                  <a:pt x="4485329" y="329002"/>
                </a:lnTo>
                <a:lnTo>
                  <a:pt x="4444709" y="308921"/>
                </a:lnTo>
                <a:lnTo>
                  <a:pt x="4403756" y="289420"/>
                </a:lnTo>
                <a:lnTo>
                  <a:pt x="4362475" y="270503"/>
                </a:lnTo>
                <a:lnTo>
                  <a:pt x="4320872" y="252176"/>
                </a:lnTo>
                <a:lnTo>
                  <a:pt x="4278951" y="234445"/>
                </a:lnTo>
                <a:lnTo>
                  <a:pt x="4236718" y="217315"/>
                </a:lnTo>
                <a:lnTo>
                  <a:pt x="4194179" y="200791"/>
                </a:lnTo>
                <a:lnTo>
                  <a:pt x="4151338" y="184879"/>
                </a:lnTo>
                <a:lnTo>
                  <a:pt x="4108202" y="169584"/>
                </a:lnTo>
                <a:lnTo>
                  <a:pt x="4064775" y="154911"/>
                </a:lnTo>
                <a:lnTo>
                  <a:pt x="4021063" y="140865"/>
                </a:lnTo>
                <a:lnTo>
                  <a:pt x="3977071" y="127453"/>
                </a:lnTo>
                <a:lnTo>
                  <a:pt x="3932804" y="114679"/>
                </a:lnTo>
                <a:lnTo>
                  <a:pt x="3888268" y="102548"/>
                </a:lnTo>
                <a:lnTo>
                  <a:pt x="3843469" y="91067"/>
                </a:lnTo>
                <a:lnTo>
                  <a:pt x="3798411" y="80240"/>
                </a:lnTo>
                <a:lnTo>
                  <a:pt x="3753100" y="70072"/>
                </a:lnTo>
                <a:lnTo>
                  <a:pt x="3707541" y="60570"/>
                </a:lnTo>
                <a:lnTo>
                  <a:pt x="3661740" y="51738"/>
                </a:lnTo>
                <a:lnTo>
                  <a:pt x="3615702" y="43583"/>
                </a:lnTo>
                <a:lnTo>
                  <a:pt x="3569432" y="36108"/>
                </a:lnTo>
                <a:lnTo>
                  <a:pt x="3522936" y="29319"/>
                </a:lnTo>
                <a:lnTo>
                  <a:pt x="3476219" y="23223"/>
                </a:lnTo>
                <a:lnTo>
                  <a:pt x="3429286" y="17824"/>
                </a:lnTo>
                <a:lnTo>
                  <a:pt x="3382143" y="13127"/>
                </a:lnTo>
                <a:lnTo>
                  <a:pt x="3334794" y="9138"/>
                </a:lnTo>
                <a:lnTo>
                  <a:pt x="3287247" y="5862"/>
                </a:lnTo>
                <a:lnTo>
                  <a:pt x="3239505" y="3305"/>
                </a:lnTo>
                <a:lnTo>
                  <a:pt x="3191574" y="1472"/>
                </a:lnTo>
                <a:lnTo>
                  <a:pt x="3143460" y="369"/>
                </a:lnTo>
                <a:lnTo>
                  <a:pt x="3095167" y="0"/>
                </a:lnTo>
                <a:close/>
              </a:path>
            </a:pathLst>
          </a:custGeom>
          <a:gradFill>
            <a:gsLst>
              <a:gs pos="13000">
                <a:schemeClr val="bg1"/>
              </a:gs>
              <a:gs pos="64000">
                <a:srgbClr val="00FF7B"/>
              </a:gs>
            </a:gsLst>
            <a:lin ang="7800000" scaled="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24">
            <a:extLst>
              <a:ext uri="{FF2B5EF4-FFF2-40B4-BE49-F238E27FC236}">
                <a16:creationId xmlns:a16="http://schemas.microsoft.com/office/drawing/2014/main" id="{6586D920-4BF3-A555-6B8D-91043D0A3DD0}"/>
              </a:ext>
            </a:extLst>
          </p:cNvPr>
          <p:cNvSpPr/>
          <p:nvPr/>
        </p:nvSpPr>
        <p:spPr>
          <a:xfrm>
            <a:off x="444842" y="1256271"/>
            <a:ext cx="8000658" cy="683260"/>
          </a:xfrm>
          <a:custGeom>
            <a:avLst/>
            <a:gdLst/>
            <a:ahLst/>
            <a:cxnLst/>
            <a:rect l="l" t="t" r="r" b="b"/>
            <a:pathLst>
              <a:path w="16562069" h="912495">
                <a:moveTo>
                  <a:pt x="16561701" y="0"/>
                </a:moveTo>
                <a:lnTo>
                  <a:pt x="0" y="0"/>
                </a:lnTo>
                <a:lnTo>
                  <a:pt x="0" y="912088"/>
                </a:lnTo>
                <a:lnTo>
                  <a:pt x="16561701" y="912088"/>
                </a:lnTo>
                <a:lnTo>
                  <a:pt x="16561701" y="0"/>
                </a:lnTo>
                <a:close/>
              </a:path>
            </a:pathLst>
          </a:custGeom>
          <a:gradFill>
            <a:gsLst>
              <a:gs pos="1000">
                <a:schemeClr val="bg1"/>
              </a:gs>
              <a:gs pos="100000">
                <a:srgbClr val="00FF7B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006934" y="637540"/>
            <a:ext cx="126636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1300" y="1268615"/>
            <a:ext cx="8813800" cy="632224"/>
          </a:xfrm>
          <a:prstGeom prst="rect">
            <a:avLst/>
          </a:prstGeom>
          <a:noFill/>
        </p:spPr>
        <p:txBody>
          <a:bodyPr vert="horz" wrap="square" lIns="0" tIns="16510" rIns="0" bIns="0" rtlCol="0">
            <a:spAutoFit/>
          </a:bodyPr>
          <a:lstStyle/>
          <a:p>
            <a:pPr marL="777875">
              <a:lnSpc>
                <a:spcPct val="100000"/>
              </a:lnSpc>
              <a:spcBef>
                <a:spcPts val="130"/>
              </a:spcBef>
            </a:pPr>
            <a:r>
              <a:rPr sz="4000" spc="15" dirty="0">
                <a:solidFill>
                  <a:srgbClr val="000000"/>
                </a:solidFill>
              </a:rPr>
              <a:t>MATRÍCULA </a:t>
            </a:r>
            <a:r>
              <a:rPr sz="4000" spc="20" dirty="0">
                <a:solidFill>
                  <a:srgbClr val="000000"/>
                </a:solidFill>
              </a:rPr>
              <a:t>DE </a:t>
            </a:r>
            <a:r>
              <a:rPr sz="4000" spc="25" dirty="0">
                <a:solidFill>
                  <a:srgbClr val="000000"/>
                </a:solidFill>
              </a:rPr>
              <a:t>POSTGRADO</a:t>
            </a:r>
            <a:endParaRPr sz="4000" dirty="0"/>
          </a:p>
        </p:txBody>
      </p:sp>
      <p:sp>
        <p:nvSpPr>
          <p:cNvPr id="4" name="object 4"/>
          <p:cNvSpPr txBox="1"/>
          <p:nvPr/>
        </p:nvSpPr>
        <p:spPr>
          <a:xfrm>
            <a:off x="10108424" y="3865120"/>
            <a:ext cx="4585475" cy="2308323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lang="es-CL" sz="3400" i="1" spc="30" dirty="0"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  <a:endParaRPr lang="es-CL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40"/>
              </a:lnSpc>
              <a:spcBef>
                <a:spcPts val="919"/>
              </a:spcBef>
            </a:pPr>
            <a:r>
              <a:rPr sz="3400" spc="40" dirty="0">
                <a:latin typeface="Arial" panose="020B0604020202020204" pitchFamily="34" charset="0"/>
                <a:cs typeface="Arial" panose="020B0604020202020204" pitchFamily="34" charset="0"/>
              </a:rPr>
              <a:t>MATRÍCULA</a:t>
            </a:r>
            <a:r>
              <a:rPr lang="es-MX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3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br>
              <a:rPr lang="es-MX" sz="3400" spc="3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3400" b="1" spc="-50" dirty="0">
                <a:latin typeface="Arial" panose="020B0604020202020204" pitchFamily="34" charset="0"/>
                <a:cs typeface="Arial" panose="020B0604020202020204" pitchFamily="34" charset="0"/>
              </a:rPr>
              <a:t>POSTGRADO</a:t>
            </a:r>
            <a:r>
              <a:rPr sz="34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3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040"/>
              </a:lnSpc>
            </a:pPr>
            <a:r>
              <a:rPr sz="3400" b="1" u="sng" spc="-65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3400" b="1" u="sng" spc="-165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3400" b="1" u="sng" spc="-65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sz="3400" b="1" u="sng" spc="-95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3400" b="1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3400" b="1" spc="-6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3400" b="1" spc="-30" dirty="0">
                <a:latin typeface="Arial" panose="020B0604020202020204" pitchFamily="34" charset="0"/>
                <a:cs typeface="Arial" panose="020B0604020202020204" pitchFamily="34" charset="0"/>
              </a:rPr>
              <a:t>TUDIANTES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69550" y="3865120"/>
            <a:ext cx="4295775" cy="231140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lang="es-CL" sz="3400" i="1" spc="15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s-CL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40"/>
              </a:lnSpc>
              <a:spcBef>
                <a:spcPts val="919"/>
              </a:spcBef>
            </a:pPr>
            <a:r>
              <a:rPr sz="3400" spc="70" dirty="0">
                <a:latin typeface="Arial" panose="020B0604020202020204" pitchFamily="34" charset="0"/>
                <a:cs typeface="Arial" panose="020B0604020202020204" pitchFamily="34" charset="0"/>
              </a:rPr>
              <a:t>MATRÍCULA</a:t>
            </a:r>
            <a:r>
              <a:rPr sz="3400" spc="1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10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00"/>
              </a:lnSpc>
            </a:pPr>
            <a:r>
              <a:rPr sz="3400" b="1" spc="-50" dirty="0">
                <a:latin typeface="Arial" panose="020B0604020202020204" pitchFamily="34" charset="0"/>
                <a:cs typeface="Arial" panose="020B0604020202020204" pitchFamily="34" charset="0"/>
              </a:rPr>
              <a:t>POSTGRADO </a:t>
            </a:r>
            <a:r>
              <a:rPr sz="3400" b="1" spc="-3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040"/>
              </a:lnSpc>
            </a:pPr>
            <a:r>
              <a:rPr sz="3400" b="1" u="sng" spc="-65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3400" b="1" u="sng" spc="-2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3400" b="1" u="sng" spc="-65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sz="3400" b="1" u="sng" spc="-95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3400" b="1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2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3400" b="1" spc="-6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3400" b="1" spc="-30" dirty="0">
                <a:latin typeface="Arial" panose="020B0604020202020204" pitchFamily="34" charset="0"/>
                <a:cs typeface="Arial" panose="020B0604020202020204" pitchFamily="34" charset="0"/>
              </a:rPr>
              <a:t>TUDIANTES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5997023-4D25-4EB7-28E8-41196C938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70" y="4154195"/>
            <a:ext cx="5077534" cy="257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6A7871A4-E424-70E7-5044-60A997B2D7E1}"/>
              </a:ext>
            </a:extLst>
          </p:cNvPr>
          <p:cNvSpPr/>
          <p:nvPr/>
        </p:nvSpPr>
        <p:spPr>
          <a:xfrm>
            <a:off x="-1097915" y="2743200"/>
            <a:ext cx="6252301" cy="6252301"/>
          </a:xfrm>
          <a:custGeom>
            <a:avLst/>
            <a:gdLst/>
            <a:ahLst/>
            <a:cxnLst/>
            <a:rect l="l" t="t" r="r" b="b"/>
            <a:pathLst>
              <a:path w="6190615" h="6190615">
                <a:moveTo>
                  <a:pt x="3095167" y="0"/>
                </a:moveTo>
                <a:lnTo>
                  <a:pt x="3046875" y="369"/>
                </a:lnTo>
                <a:lnTo>
                  <a:pt x="2998760" y="1472"/>
                </a:lnTo>
                <a:lnTo>
                  <a:pt x="2950830" y="3305"/>
                </a:lnTo>
                <a:lnTo>
                  <a:pt x="2903088" y="5862"/>
                </a:lnTo>
                <a:lnTo>
                  <a:pt x="2855540" y="9138"/>
                </a:lnTo>
                <a:lnTo>
                  <a:pt x="2808192" y="13127"/>
                </a:lnTo>
                <a:lnTo>
                  <a:pt x="2761049" y="17824"/>
                </a:lnTo>
                <a:lnTo>
                  <a:pt x="2714116" y="23223"/>
                </a:lnTo>
                <a:lnTo>
                  <a:pt x="2667399" y="29319"/>
                </a:lnTo>
                <a:lnTo>
                  <a:pt x="2620903" y="36108"/>
                </a:lnTo>
                <a:lnTo>
                  <a:pt x="2574633" y="43583"/>
                </a:lnTo>
                <a:lnTo>
                  <a:pt x="2528595" y="51738"/>
                </a:lnTo>
                <a:lnTo>
                  <a:pt x="2482794" y="60570"/>
                </a:lnTo>
                <a:lnTo>
                  <a:pt x="2437235" y="70072"/>
                </a:lnTo>
                <a:lnTo>
                  <a:pt x="2391924" y="80240"/>
                </a:lnTo>
                <a:lnTo>
                  <a:pt x="2346866" y="91067"/>
                </a:lnTo>
                <a:lnTo>
                  <a:pt x="2302067" y="102548"/>
                </a:lnTo>
                <a:lnTo>
                  <a:pt x="2257531" y="114679"/>
                </a:lnTo>
                <a:lnTo>
                  <a:pt x="2213265" y="127453"/>
                </a:lnTo>
                <a:lnTo>
                  <a:pt x="2169273" y="140865"/>
                </a:lnTo>
                <a:lnTo>
                  <a:pt x="2125561" y="154911"/>
                </a:lnTo>
                <a:lnTo>
                  <a:pt x="2082134" y="169584"/>
                </a:lnTo>
                <a:lnTo>
                  <a:pt x="2038998" y="184879"/>
                </a:lnTo>
                <a:lnTo>
                  <a:pt x="1996157" y="200791"/>
                </a:lnTo>
                <a:lnTo>
                  <a:pt x="1953618" y="217315"/>
                </a:lnTo>
                <a:lnTo>
                  <a:pt x="1911385" y="234445"/>
                </a:lnTo>
                <a:lnTo>
                  <a:pt x="1869465" y="252176"/>
                </a:lnTo>
                <a:lnTo>
                  <a:pt x="1827861" y="270503"/>
                </a:lnTo>
                <a:lnTo>
                  <a:pt x="1786581" y="289420"/>
                </a:lnTo>
                <a:lnTo>
                  <a:pt x="1745628" y="308921"/>
                </a:lnTo>
                <a:lnTo>
                  <a:pt x="1705009" y="329002"/>
                </a:lnTo>
                <a:lnTo>
                  <a:pt x="1664728" y="349657"/>
                </a:lnTo>
                <a:lnTo>
                  <a:pt x="1624791" y="370881"/>
                </a:lnTo>
                <a:lnTo>
                  <a:pt x="1585204" y="392668"/>
                </a:lnTo>
                <a:lnTo>
                  <a:pt x="1545972" y="415014"/>
                </a:lnTo>
                <a:lnTo>
                  <a:pt x="1507100" y="437912"/>
                </a:lnTo>
                <a:lnTo>
                  <a:pt x="1468593" y="461357"/>
                </a:lnTo>
                <a:lnTo>
                  <a:pt x="1430457" y="485345"/>
                </a:lnTo>
                <a:lnTo>
                  <a:pt x="1392697" y="509869"/>
                </a:lnTo>
                <a:lnTo>
                  <a:pt x="1355318" y="534925"/>
                </a:lnTo>
                <a:lnTo>
                  <a:pt x="1318327" y="560506"/>
                </a:lnTo>
                <a:lnTo>
                  <a:pt x="1281728" y="586608"/>
                </a:lnTo>
                <a:lnTo>
                  <a:pt x="1245526" y="613226"/>
                </a:lnTo>
                <a:lnTo>
                  <a:pt x="1209727" y="640353"/>
                </a:lnTo>
                <a:lnTo>
                  <a:pt x="1174336" y="667985"/>
                </a:lnTo>
                <a:lnTo>
                  <a:pt x="1139359" y="696116"/>
                </a:lnTo>
                <a:lnTo>
                  <a:pt x="1104801" y="724741"/>
                </a:lnTo>
                <a:lnTo>
                  <a:pt x="1070668" y="753854"/>
                </a:lnTo>
                <a:lnTo>
                  <a:pt x="1036964" y="783451"/>
                </a:lnTo>
                <a:lnTo>
                  <a:pt x="1003694" y="813525"/>
                </a:lnTo>
                <a:lnTo>
                  <a:pt x="970866" y="844072"/>
                </a:lnTo>
                <a:lnTo>
                  <a:pt x="938483" y="875086"/>
                </a:lnTo>
                <a:lnTo>
                  <a:pt x="906551" y="906562"/>
                </a:lnTo>
                <a:lnTo>
                  <a:pt x="875075" y="938494"/>
                </a:lnTo>
                <a:lnTo>
                  <a:pt x="844062" y="970877"/>
                </a:lnTo>
                <a:lnTo>
                  <a:pt x="813515" y="1003706"/>
                </a:lnTo>
                <a:lnTo>
                  <a:pt x="783441" y="1036976"/>
                </a:lnTo>
                <a:lnTo>
                  <a:pt x="753845" y="1070680"/>
                </a:lnTo>
                <a:lnTo>
                  <a:pt x="724731" y="1104814"/>
                </a:lnTo>
                <a:lnTo>
                  <a:pt x="696107" y="1139372"/>
                </a:lnTo>
                <a:lnTo>
                  <a:pt x="667976" y="1174349"/>
                </a:lnTo>
                <a:lnTo>
                  <a:pt x="640344" y="1209740"/>
                </a:lnTo>
                <a:lnTo>
                  <a:pt x="613217" y="1245539"/>
                </a:lnTo>
                <a:lnTo>
                  <a:pt x="586600" y="1281741"/>
                </a:lnTo>
                <a:lnTo>
                  <a:pt x="560498" y="1318341"/>
                </a:lnTo>
                <a:lnTo>
                  <a:pt x="534917" y="1355333"/>
                </a:lnTo>
                <a:lnTo>
                  <a:pt x="509862" y="1392711"/>
                </a:lnTo>
                <a:lnTo>
                  <a:pt x="485338" y="1430471"/>
                </a:lnTo>
                <a:lnTo>
                  <a:pt x="461351" y="1468607"/>
                </a:lnTo>
                <a:lnTo>
                  <a:pt x="437906" y="1507115"/>
                </a:lnTo>
                <a:lnTo>
                  <a:pt x="415008" y="1545987"/>
                </a:lnTo>
                <a:lnTo>
                  <a:pt x="392663" y="1585220"/>
                </a:lnTo>
                <a:lnTo>
                  <a:pt x="370876" y="1624807"/>
                </a:lnTo>
                <a:lnTo>
                  <a:pt x="349652" y="1664744"/>
                </a:lnTo>
                <a:lnTo>
                  <a:pt x="328997" y="1705024"/>
                </a:lnTo>
                <a:lnTo>
                  <a:pt x="308916" y="1745644"/>
                </a:lnTo>
                <a:lnTo>
                  <a:pt x="289415" y="1786597"/>
                </a:lnTo>
                <a:lnTo>
                  <a:pt x="270499" y="1827877"/>
                </a:lnTo>
                <a:lnTo>
                  <a:pt x="252172" y="1869481"/>
                </a:lnTo>
                <a:lnTo>
                  <a:pt x="234442" y="1911402"/>
                </a:lnTo>
                <a:lnTo>
                  <a:pt x="217312" y="1953634"/>
                </a:lnTo>
                <a:lnTo>
                  <a:pt x="200788" y="1996173"/>
                </a:lnTo>
                <a:lnTo>
                  <a:pt x="184876" y="2039014"/>
                </a:lnTo>
                <a:lnTo>
                  <a:pt x="169581" y="2082150"/>
                </a:lnTo>
                <a:lnTo>
                  <a:pt x="154908" y="2125577"/>
                </a:lnTo>
                <a:lnTo>
                  <a:pt x="140863" y="2169289"/>
                </a:lnTo>
                <a:lnTo>
                  <a:pt x="127451" y="2213281"/>
                </a:lnTo>
                <a:lnTo>
                  <a:pt x="114677" y="2257548"/>
                </a:lnTo>
                <a:lnTo>
                  <a:pt x="102546" y="2302083"/>
                </a:lnTo>
                <a:lnTo>
                  <a:pt x="91065" y="2346883"/>
                </a:lnTo>
                <a:lnTo>
                  <a:pt x="80238" y="2391940"/>
                </a:lnTo>
                <a:lnTo>
                  <a:pt x="70071" y="2437251"/>
                </a:lnTo>
                <a:lnTo>
                  <a:pt x="60569" y="2482810"/>
                </a:lnTo>
                <a:lnTo>
                  <a:pt x="51738" y="2528611"/>
                </a:lnTo>
                <a:lnTo>
                  <a:pt x="43582" y="2574649"/>
                </a:lnTo>
                <a:lnTo>
                  <a:pt x="36107" y="2620918"/>
                </a:lnTo>
                <a:lnTo>
                  <a:pt x="29319" y="2667414"/>
                </a:lnTo>
                <a:lnTo>
                  <a:pt x="23222" y="2714131"/>
                </a:lnTo>
                <a:lnTo>
                  <a:pt x="17823" y="2761064"/>
                </a:lnTo>
                <a:lnTo>
                  <a:pt x="13127" y="2808207"/>
                </a:lnTo>
                <a:lnTo>
                  <a:pt x="9138" y="2855554"/>
                </a:lnTo>
                <a:lnTo>
                  <a:pt x="5862" y="2903102"/>
                </a:lnTo>
                <a:lnTo>
                  <a:pt x="3305" y="2950843"/>
                </a:lnTo>
                <a:lnTo>
                  <a:pt x="1472" y="2998774"/>
                </a:lnTo>
                <a:lnTo>
                  <a:pt x="369" y="3046888"/>
                </a:lnTo>
                <a:lnTo>
                  <a:pt x="0" y="3095180"/>
                </a:lnTo>
                <a:lnTo>
                  <a:pt x="369" y="3143473"/>
                </a:lnTo>
                <a:lnTo>
                  <a:pt x="1472" y="3191587"/>
                </a:lnTo>
                <a:lnTo>
                  <a:pt x="3305" y="3239518"/>
                </a:lnTo>
                <a:lnTo>
                  <a:pt x="5862" y="3287260"/>
                </a:lnTo>
                <a:lnTo>
                  <a:pt x="9138" y="3334807"/>
                </a:lnTo>
                <a:lnTo>
                  <a:pt x="13127" y="3382155"/>
                </a:lnTo>
                <a:lnTo>
                  <a:pt x="17823" y="3429298"/>
                </a:lnTo>
                <a:lnTo>
                  <a:pt x="23222" y="3476231"/>
                </a:lnTo>
                <a:lnTo>
                  <a:pt x="29319" y="3522948"/>
                </a:lnTo>
                <a:lnTo>
                  <a:pt x="36107" y="3569445"/>
                </a:lnTo>
                <a:lnTo>
                  <a:pt x="43582" y="3615715"/>
                </a:lnTo>
                <a:lnTo>
                  <a:pt x="51738" y="3661753"/>
                </a:lnTo>
                <a:lnTo>
                  <a:pt x="60569" y="3707554"/>
                </a:lnTo>
                <a:lnTo>
                  <a:pt x="70071" y="3753113"/>
                </a:lnTo>
                <a:lnTo>
                  <a:pt x="80238" y="3798424"/>
                </a:lnTo>
                <a:lnTo>
                  <a:pt x="91065" y="3843482"/>
                </a:lnTo>
                <a:lnTo>
                  <a:pt x="102546" y="3888281"/>
                </a:lnTo>
                <a:lnTo>
                  <a:pt x="114677" y="3932817"/>
                </a:lnTo>
                <a:lnTo>
                  <a:pt x="127451" y="3977083"/>
                </a:lnTo>
                <a:lnTo>
                  <a:pt x="140863" y="4021075"/>
                </a:lnTo>
                <a:lnTo>
                  <a:pt x="154908" y="4064788"/>
                </a:lnTo>
                <a:lnTo>
                  <a:pt x="169581" y="4108215"/>
                </a:lnTo>
                <a:lnTo>
                  <a:pt x="184876" y="4151351"/>
                </a:lnTo>
                <a:lnTo>
                  <a:pt x="200788" y="4194192"/>
                </a:lnTo>
                <a:lnTo>
                  <a:pt x="217312" y="4236731"/>
                </a:lnTo>
                <a:lnTo>
                  <a:pt x="234442" y="4278964"/>
                </a:lnTo>
                <a:lnTo>
                  <a:pt x="252172" y="4320885"/>
                </a:lnTo>
                <a:lnTo>
                  <a:pt x="270499" y="4362488"/>
                </a:lnTo>
                <a:lnTo>
                  <a:pt x="289415" y="4403769"/>
                </a:lnTo>
                <a:lnTo>
                  <a:pt x="308916" y="4444722"/>
                </a:lnTo>
                <a:lnTo>
                  <a:pt x="328997" y="4485341"/>
                </a:lnTo>
                <a:lnTo>
                  <a:pt x="349652" y="4525622"/>
                </a:lnTo>
                <a:lnTo>
                  <a:pt x="370876" y="4565559"/>
                </a:lnTo>
                <a:lnTo>
                  <a:pt x="392663" y="4605146"/>
                </a:lnTo>
                <a:lnTo>
                  <a:pt x="415008" y="4644379"/>
                </a:lnTo>
                <a:lnTo>
                  <a:pt x="437906" y="4683251"/>
                </a:lnTo>
                <a:lnTo>
                  <a:pt x="461351" y="4721758"/>
                </a:lnTo>
                <a:lnTo>
                  <a:pt x="485338" y="4759894"/>
                </a:lnTo>
                <a:lnTo>
                  <a:pt x="509862" y="4797654"/>
                </a:lnTo>
                <a:lnTo>
                  <a:pt x="534917" y="4835033"/>
                </a:lnTo>
                <a:lnTo>
                  <a:pt x="560498" y="4872025"/>
                </a:lnTo>
                <a:lnTo>
                  <a:pt x="586600" y="4908624"/>
                </a:lnTo>
                <a:lnTo>
                  <a:pt x="613217" y="4944826"/>
                </a:lnTo>
                <a:lnTo>
                  <a:pt x="640344" y="4980625"/>
                </a:lnTo>
                <a:lnTo>
                  <a:pt x="667976" y="5016016"/>
                </a:lnTo>
                <a:lnTo>
                  <a:pt x="696107" y="5050993"/>
                </a:lnTo>
                <a:lnTo>
                  <a:pt x="724731" y="5085551"/>
                </a:lnTo>
                <a:lnTo>
                  <a:pt x="753845" y="5119685"/>
                </a:lnTo>
                <a:lnTo>
                  <a:pt x="783441" y="5153389"/>
                </a:lnTo>
                <a:lnTo>
                  <a:pt x="813515" y="5186659"/>
                </a:lnTo>
                <a:lnTo>
                  <a:pt x="844062" y="5219488"/>
                </a:lnTo>
                <a:lnTo>
                  <a:pt x="875075" y="5251871"/>
                </a:lnTo>
                <a:lnTo>
                  <a:pt x="906551" y="5283803"/>
                </a:lnTo>
                <a:lnTo>
                  <a:pt x="938483" y="5315278"/>
                </a:lnTo>
                <a:lnTo>
                  <a:pt x="970866" y="5346292"/>
                </a:lnTo>
                <a:lnTo>
                  <a:pt x="1003694" y="5376839"/>
                </a:lnTo>
                <a:lnTo>
                  <a:pt x="1036964" y="5406913"/>
                </a:lnTo>
                <a:lnTo>
                  <a:pt x="1070668" y="5436510"/>
                </a:lnTo>
                <a:lnTo>
                  <a:pt x="1104801" y="5465623"/>
                </a:lnTo>
                <a:lnTo>
                  <a:pt x="1139359" y="5494248"/>
                </a:lnTo>
                <a:lnTo>
                  <a:pt x="1174336" y="5522379"/>
                </a:lnTo>
                <a:lnTo>
                  <a:pt x="1209727" y="5550011"/>
                </a:lnTo>
                <a:lnTo>
                  <a:pt x="1245526" y="5577138"/>
                </a:lnTo>
                <a:lnTo>
                  <a:pt x="1281728" y="5603755"/>
                </a:lnTo>
                <a:lnTo>
                  <a:pt x="1318327" y="5629857"/>
                </a:lnTo>
                <a:lnTo>
                  <a:pt x="1355318" y="5655439"/>
                </a:lnTo>
                <a:lnTo>
                  <a:pt x="1392697" y="5680494"/>
                </a:lnTo>
                <a:lnTo>
                  <a:pt x="1430457" y="5705018"/>
                </a:lnTo>
                <a:lnTo>
                  <a:pt x="1468593" y="5729006"/>
                </a:lnTo>
                <a:lnTo>
                  <a:pt x="1507100" y="5752451"/>
                </a:lnTo>
                <a:lnTo>
                  <a:pt x="1545972" y="5775349"/>
                </a:lnTo>
                <a:lnTo>
                  <a:pt x="1585204" y="5797694"/>
                </a:lnTo>
                <a:lnTo>
                  <a:pt x="1624791" y="5819481"/>
                </a:lnTo>
                <a:lnTo>
                  <a:pt x="1664728" y="5840705"/>
                </a:lnTo>
                <a:lnTo>
                  <a:pt x="1705009" y="5861360"/>
                </a:lnTo>
                <a:lnTo>
                  <a:pt x="1745628" y="5881441"/>
                </a:lnTo>
                <a:lnTo>
                  <a:pt x="1786581" y="5900943"/>
                </a:lnTo>
                <a:lnTo>
                  <a:pt x="1827861" y="5919859"/>
                </a:lnTo>
                <a:lnTo>
                  <a:pt x="1869465" y="5938186"/>
                </a:lnTo>
                <a:lnTo>
                  <a:pt x="1911385" y="5955916"/>
                </a:lnTo>
                <a:lnTo>
                  <a:pt x="1953618" y="5973046"/>
                </a:lnTo>
                <a:lnTo>
                  <a:pt x="1996157" y="5989570"/>
                </a:lnTo>
                <a:lnTo>
                  <a:pt x="2038998" y="6005482"/>
                </a:lnTo>
                <a:lnTo>
                  <a:pt x="2082134" y="6020778"/>
                </a:lnTo>
                <a:lnTo>
                  <a:pt x="2125561" y="6035451"/>
                </a:lnTo>
                <a:lnTo>
                  <a:pt x="2169273" y="6049496"/>
                </a:lnTo>
                <a:lnTo>
                  <a:pt x="2213265" y="6062908"/>
                </a:lnTo>
                <a:lnTo>
                  <a:pt x="2257531" y="6075682"/>
                </a:lnTo>
                <a:lnTo>
                  <a:pt x="2302067" y="6087813"/>
                </a:lnTo>
                <a:lnTo>
                  <a:pt x="2346866" y="6099294"/>
                </a:lnTo>
                <a:lnTo>
                  <a:pt x="2391924" y="6110121"/>
                </a:lnTo>
                <a:lnTo>
                  <a:pt x="2437235" y="6120288"/>
                </a:lnTo>
                <a:lnTo>
                  <a:pt x="2482794" y="6129790"/>
                </a:lnTo>
                <a:lnTo>
                  <a:pt x="2528595" y="6138622"/>
                </a:lnTo>
                <a:lnTo>
                  <a:pt x="2574633" y="6146778"/>
                </a:lnTo>
                <a:lnTo>
                  <a:pt x="2620903" y="6154253"/>
                </a:lnTo>
                <a:lnTo>
                  <a:pt x="2667399" y="6161041"/>
                </a:lnTo>
                <a:lnTo>
                  <a:pt x="2714116" y="6167137"/>
                </a:lnTo>
                <a:lnTo>
                  <a:pt x="2761049" y="6172537"/>
                </a:lnTo>
                <a:lnTo>
                  <a:pt x="2808192" y="6177233"/>
                </a:lnTo>
                <a:lnTo>
                  <a:pt x="2855540" y="6181222"/>
                </a:lnTo>
                <a:lnTo>
                  <a:pt x="2903088" y="6184498"/>
                </a:lnTo>
                <a:lnTo>
                  <a:pt x="2950830" y="6187055"/>
                </a:lnTo>
                <a:lnTo>
                  <a:pt x="2998760" y="6188888"/>
                </a:lnTo>
                <a:lnTo>
                  <a:pt x="3046875" y="6189991"/>
                </a:lnTo>
                <a:lnTo>
                  <a:pt x="3095167" y="6190360"/>
                </a:lnTo>
                <a:lnTo>
                  <a:pt x="3143460" y="6189991"/>
                </a:lnTo>
                <a:lnTo>
                  <a:pt x="3191574" y="6188888"/>
                </a:lnTo>
                <a:lnTo>
                  <a:pt x="3239505" y="6187055"/>
                </a:lnTo>
                <a:lnTo>
                  <a:pt x="3287247" y="6184498"/>
                </a:lnTo>
                <a:lnTo>
                  <a:pt x="3334794" y="6181222"/>
                </a:lnTo>
                <a:lnTo>
                  <a:pt x="3382143" y="6177233"/>
                </a:lnTo>
                <a:lnTo>
                  <a:pt x="3429286" y="6172537"/>
                </a:lnTo>
                <a:lnTo>
                  <a:pt x="3476219" y="6167137"/>
                </a:lnTo>
                <a:lnTo>
                  <a:pt x="3522936" y="6161041"/>
                </a:lnTo>
                <a:lnTo>
                  <a:pt x="3569432" y="6154253"/>
                </a:lnTo>
                <a:lnTo>
                  <a:pt x="3615702" y="6146778"/>
                </a:lnTo>
                <a:lnTo>
                  <a:pt x="3661740" y="6138622"/>
                </a:lnTo>
                <a:lnTo>
                  <a:pt x="3707541" y="6129790"/>
                </a:lnTo>
                <a:lnTo>
                  <a:pt x="3753100" y="6120288"/>
                </a:lnTo>
                <a:lnTo>
                  <a:pt x="3798411" y="6110121"/>
                </a:lnTo>
                <a:lnTo>
                  <a:pt x="3843469" y="6099294"/>
                </a:lnTo>
                <a:lnTo>
                  <a:pt x="3888268" y="6087813"/>
                </a:lnTo>
                <a:lnTo>
                  <a:pt x="3932804" y="6075682"/>
                </a:lnTo>
                <a:lnTo>
                  <a:pt x="3977071" y="6062908"/>
                </a:lnTo>
                <a:lnTo>
                  <a:pt x="4021063" y="6049496"/>
                </a:lnTo>
                <a:lnTo>
                  <a:pt x="4064775" y="6035451"/>
                </a:lnTo>
                <a:lnTo>
                  <a:pt x="4108202" y="6020778"/>
                </a:lnTo>
                <a:lnTo>
                  <a:pt x="4151338" y="6005482"/>
                </a:lnTo>
                <a:lnTo>
                  <a:pt x="4194179" y="5989570"/>
                </a:lnTo>
                <a:lnTo>
                  <a:pt x="4236718" y="5973046"/>
                </a:lnTo>
                <a:lnTo>
                  <a:pt x="4278951" y="5955916"/>
                </a:lnTo>
                <a:lnTo>
                  <a:pt x="4320872" y="5938186"/>
                </a:lnTo>
                <a:lnTo>
                  <a:pt x="4362475" y="5919859"/>
                </a:lnTo>
                <a:lnTo>
                  <a:pt x="4403756" y="5900943"/>
                </a:lnTo>
                <a:lnTo>
                  <a:pt x="4444709" y="5881441"/>
                </a:lnTo>
                <a:lnTo>
                  <a:pt x="4485329" y="5861360"/>
                </a:lnTo>
                <a:lnTo>
                  <a:pt x="4525609" y="5840705"/>
                </a:lnTo>
                <a:lnTo>
                  <a:pt x="4565546" y="5819481"/>
                </a:lnTo>
                <a:lnTo>
                  <a:pt x="4605133" y="5797694"/>
                </a:lnTo>
                <a:lnTo>
                  <a:pt x="4644366" y="5775349"/>
                </a:lnTo>
                <a:lnTo>
                  <a:pt x="4683238" y="5752451"/>
                </a:lnTo>
                <a:lnTo>
                  <a:pt x="4721745" y="5729006"/>
                </a:lnTo>
                <a:lnTo>
                  <a:pt x="4759882" y="5705018"/>
                </a:lnTo>
                <a:lnTo>
                  <a:pt x="4797642" y="5680494"/>
                </a:lnTo>
                <a:lnTo>
                  <a:pt x="4835020" y="5655439"/>
                </a:lnTo>
                <a:lnTo>
                  <a:pt x="4872012" y="5629857"/>
                </a:lnTo>
                <a:lnTo>
                  <a:pt x="4908611" y="5603755"/>
                </a:lnTo>
                <a:lnTo>
                  <a:pt x="4944813" y="5577138"/>
                </a:lnTo>
                <a:lnTo>
                  <a:pt x="4980612" y="5550011"/>
                </a:lnTo>
                <a:lnTo>
                  <a:pt x="5016003" y="5522379"/>
                </a:lnTo>
                <a:lnTo>
                  <a:pt x="5050980" y="5494248"/>
                </a:lnTo>
                <a:lnTo>
                  <a:pt x="5085539" y="5465623"/>
                </a:lnTo>
                <a:lnTo>
                  <a:pt x="5119672" y="5436510"/>
                </a:lnTo>
                <a:lnTo>
                  <a:pt x="5153377" y="5406913"/>
                </a:lnTo>
                <a:lnTo>
                  <a:pt x="5186646" y="5376839"/>
                </a:lnTo>
                <a:lnTo>
                  <a:pt x="5219475" y="5346292"/>
                </a:lnTo>
                <a:lnTo>
                  <a:pt x="5251858" y="5315278"/>
                </a:lnTo>
                <a:lnTo>
                  <a:pt x="5283790" y="5283803"/>
                </a:lnTo>
                <a:lnTo>
                  <a:pt x="5315266" y="5251871"/>
                </a:lnTo>
                <a:lnTo>
                  <a:pt x="5346280" y="5219488"/>
                </a:lnTo>
                <a:lnTo>
                  <a:pt x="5376826" y="5186659"/>
                </a:lnTo>
                <a:lnTo>
                  <a:pt x="5406901" y="5153389"/>
                </a:lnTo>
                <a:lnTo>
                  <a:pt x="5436497" y="5119685"/>
                </a:lnTo>
                <a:lnTo>
                  <a:pt x="5465611" y="5085551"/>
                </a:lnTo>
                <a:lnTo>
                  <a:pt x="5494235" y="5050993"/>
                </a:lnTo>
                <a:lnTo>
                  <a:pt x="5522366" y="5016016"/>
                </a:lnTo>
                <a:lnTo>
                  <a:pt x="5549998" y="4980625"/>
                </a:lnTo>
                <a:lnTo>
                  <a:pt x="5577125" y="4944826"/>
                </a:lnTo>
                <a:lnTo>
                  <a:pt x="5603743" y="4908624"/>
                </a:lnTo>
                <a:lnTo>
                  <a:pt x="5629845" y="4872025"/>
                </a:lnTo>
                <a:lnTo>
                  <a:pt x="5655426" y="4835033"/>
                </a:lnTo>
                <a:lnTo>
                  <a:pt x="5680481" y="4797654"/>
                </a:lnTo>
                <a:lnTo>
                  <a:pt x="5705005" y="4759894"/>
                </a:lnTo>
                <a:lnTo>
                  <a:pt x="5728993" y="4721758"/>
                </a:lnTo>
                <a:lnTo>
                  <a:pt x="5752438" y="4683251"/>
                </a:lnTo>
                <a:lnTo>
                  <a:pt x="5775336" y="4644379"/>
                </a:lnTo>
                <a:lnTo>
                  <a:pt x="5797682" y="4605146"/>
                </a:lnTo>
                <a:lnTo>
                  <a:pt x="5819469" y="4565559"/>
                </a:lnTo>
                <a:lnTo>
                  <a:pt x="5840693" y="4525622"/>
                </a:lnTo>
                <a:lnTo>
                  <a:pt x="5861348" y="4485341"/>
                </a:lnTo>
                <a:lnTo>
                  <a:pt x="5881428" y="4444722"/>
                </a:lnTo>
                <a:lnTo>
                  <a:pt x="5900930" y="4403769"/>
                </a:lnTo>
                <a:lnTo>
                  <a:pt x="5919846" y="4362488"/>
                </a:lnTo>
                <a:lnTo>
                  <a:pt x="5938173" y="4320885"/>
                </a:lnTo>
                <a:lnTo>
                  <a:pt x="5955904" y="4278964"/>
                </a:lnTo>
                <a:lnTo>
                  <a:pt x="5973034" y="4236731"/>
                </a:lnTo>
                <a:lnTo>
                  <a:pt x="5989557" y="4194192"/>
                </a:lnTo>
                <a:lnTo>
                  <a:pt x="6005470" y="4151351"/>
                </a:lnTo>
                <a:lnTo>
                  <a:pt x="6020765" y="4108215"/>
                </a:lnTo>
                <a:lnTo>
                  <a:pt x="6035438" y="4064788"/>
                </a:lnTo>
                <a:lnTo>
                  <a:pt x="6049483" y="4021075"/>
                </a:lnTo>
                <a:lnTo>
                  <a:pt x="6062896" y="3977083"/>
                </a:lnTo>
                <a:lnTo>
                  <a:pt x="6075670" y="3932817"/>
                </a:lnTo>
                <a:lnTo>
                  <a:pt x="6087800" y="3888281"/>
                </a:lnTo>
                <a:lnTo>
                  <a:pt x="6099281" y="3843482"/>
                </a:lnTo>
                <a:lnTo>
                  <a:pt x="6110108" y="3798424"/>
                </a:lnTo>
                <a:lnTo>
                  <a:pt x="6120275" y="3753113"/>
                </a:lnTo>
                <a:lnTo>
                  <a:pt x="6129778" y="3707554"/>
                </a:lnTo>
                <a:lnTo>
                  <a:pt x="6138609" y="3661753"/>
                </a:lnTo>
                <a:lnTo>
                  <a:pt x="6146765" y="3615715"/>
                </a:lnTo>
                <a:lnTo>
                  <a:pt x="6154240" y="3569445"/>
                </a:lnTo>
                <a:lnTo>
                  <a:pt x="6161028" y="3522948"/>
                </a:lnTo>
                <a:lnTo>
                  <a:pt x="6167125" y="3476231"/>
                </a:lnTo>
                <a:lnTo>
                  <a:pt x="6172524" y="3429298"/>
                </a:lnTo>
                <a:lnTo>
                  <a:pt x="6177221" y="3382155"/>
                </a:lnTo>
                <a:lnTo>
                  <a:pt x="6181209" y="3334807"/>
                </a:lnTo>
                <a:lnTo>
                  <a:pt x="6184485" y="3287260"/>
                </a:lnTo>
                <a:lnTo>
                  <a:pt x="6187042" y="3239518"/>
                </a:lnTo>
                <a:lnTo>
                  <a:pt x="6188875" y="3191587"/>
                </a:lnTo>
                <a:lnTo>
                  <a:pt x="6189979" y="3143473"/>
                </a:lnTo>
                <a:lnTo>
                  <a:pt x="6190348" y="3095180"/>
                </a:lnTo>
                <a:lnTo>
                  <a:pt x="6189979" y="3046888"/>
                </a:lnTo>
                <a:lnTo>
                  <a:pt x="6188875" y="2998774"/>
                </a:lnTo>
                <a:lnTo>
                  <a:pt x="6187042" y="2950843"/>
                </a:lnTo>
                <a:lnTo>
                  <a:pt x="6184485" y="2903102"/>
                </a:lnTo>
                <a:lnTo>
                  <a:pt x="6181209" y="2855554"/>
                </a:lnTo>
                <a:lnTo>
                  <a:pt x="6177221" y="2808207"/>
                </a:lnTo>
                <a:lnTo>
                  <a:pt x="6172524" y="2761064"/>
                </a:lnTo>
                <a:lnTo>
                  <a:pt x="6167125" y="2714131"/>
                </a:lnTo>
                <a:lnTo>
                  <a:pt x="6161028" y="2667414"/>
                </a:lnTo>
                <a:lnTo>
                  <a:pt x="6154240" y="2620918"/>
                </a:lnTo>
                <a:lnTo>
                  <a:pt x="6146765" y="2574649"/>
                </a:lnTo>
                <a:lnTo>
                  <a:pt x="6138609" y="2528611"/>
                </a:lnTo>
                <a:lnTo>
                  <a:pt x="6129778" y="2482810"/>
                </a:lnTo>
                <a:lnTo>
                  <a:pt x="6120275" y="2437251"/>
                </a:lnTo>
                <a:lnTo>
                  <a:pt x="6110108" y="2391940"/>
                </a:lnTo>
                <a:lnTo>
                  <a:pt x="6099281" y="2346883"/>
                </a:lnTo>
                <a:lnTo>
                  <a:pt x="6087800" y="2302083"/>
                </a:lnTo>
                <a:lnTo>
                  <a:pt x="6075670" y="2257548"/>
                </a:lnTo>
                <a:lnTo>
                  <a:pt x="6062896" y="2213281"/>
                </a:lnTo>
                <a:lnTo>
                  <a:pt x="6049483" y="2169289"/>
                </a:lnTo>
                <a:lnTo>
                  <a:pt x="6035438" y="2125577"/>
                </a:lnTo>
                <a:lnTo>
                  <a:pt x="6020765" y="2082150"/>
                </a:lnTo>
                <a:lnTo>
                  <a:pt x="6005470" y="2039014"/>
                </a:lnTo>
                <a:lnTo>
                  <a:pt x="5989557" y="1996173"/>
                </a:lnTo>
                <a:lnTo>
                  <a:pt x="5973034" y="1953634"/>
                </a:lnTo>
                <a:lnTo>
                  <a:pt x="5955904" y="1911402"/>
                </a:lnTo>
                <a:lnTo>
                  <a:pt x="5938173" y="1869481"/>
                </a:lnTo>
                <a:lnTo>
                  <a:pt x="5919846" y="1827877"/>
                </a:lnTo>
                <a:lnTo>
                  <a:pt x="5900930" y="1786597"/>
                </a:lnTo>
                <a:lnTo>
                  <a:pt x="5881428" y="1745644"/>
                </a:lnTo>
                <a:lnTo>
                  <a:pt x="5861348" y="1705024"/>
                </a:lnTo>
                <a:lnTo>
                  <a:pt x="5840693" y="1664744"/>
                </a:lnTo>
                <a:lnTo>
                  <a:pt x="5819469" y="1624807"/>
                </a:lnTo>
                <a:lnTo>
                  <a:pt x="5797682" y="1585220"/>
                </a:lnTo>
                <a:lnTo>
                  <a:pt x="5775336" y="1545987"/>
                </a:lnTo>
                <a:lnTo>
                  <a:pt x="5752438" y="1507115"/>
                </a:lnTo>
                <a:lnTo>
                  <a:pt x="5728993" y="1468607"/>
                </a:lnTo>
                <a:lnTo>
                  <a:pt x="5705005" y="1430471"/>
                </a:lnTo>
                <a:lnTo>
                  <a:pt x="5680481" y="1392711"/>
                </a:lnTo>
                <a:lnTo>
                  <a:pt x="5655426" y="1355333"/>
                </a:lnTo>
                <a:lnTo>
                  <a:pt x="5629845" y="1318341"/>
                </a:lnTo>
                <a:lnTo>
                  <a:pt x="5603743" y="1281741"/>
                </a:lnTo>
                <a:lnTo>
                  <a:pt x="5577125" y="1245539"/>
                </a:lnTo>
                <a:lnTo>
                  <a:pt x="5549998" y="1209740"/>
                </a:lnTo>
                <a:lnTo>
                  <a:pt x="5522366" y="1174349"/>
                </a:lnTo>
                <a:lnTo>
                  <a:pt x="5494235" y="1139372"/>
                </a:lnTo>
                <a:lnTo>
                  <a:pt x="5465611" y="1104814"/>
                </a:lnTo>
                <a:lnTo>
                  <a:pt x="5436497" y="1070680"/>
                </a:lnTo>
                <a:lnTo>
                  <a:pt x="5406901" y="1036976"/>
                </a:lnTo>
                <a:lnTo>
                  <a:pt x="5376826" y="1003706"/>
                </a:lnTo>
                <a:lnTo>
                  <a:pt x="5346280" y="970877"/>
                </a:lnTo>
                <a:lnTo>
                  <a:pt x="5315266" y="938494"/>
                </a:lnTo>
                <a:lnTo>
                  <a:pt x="5283790" y="906562"/>
                </a:lnTo>
                <a:lnTo>
                  <a:pt x="5251858" y="875086"/>
                </a:lnTo>
                <a:lnTo>
                  <a:pt x="5219475" y="844072"/>
                </a:lnTo>
                <a:lnTo>
                  <a:pt x="5186646" y="813525"/>
                </a:lnTo>
                <a:lnTo>
                  <a:pt x="5153377" y="783451"/>
                </a:lnTo>
                <a:lnTo>
                  <a:pt x="5119672" y="753854"/>
                </a:lnTo>
                <a:lnTo>
                  <a:pt x="5085539" y="724741"/>
                </a:lnTo>
                <a:lnTo>
                  <a:pt x="5050980" y="696116"/>
                </a:lnTo>
                <a:lnTo>
                  <a:pt x="5016003" y="667985"/>
                </a:lnTo>
                <a:lnTo>
                  <a:pt x="4980612" y="640353"/>
                </a:lnTo>
                <a:lnTo>
                  <a:pt x="4944813" y="613226"/>
                </a:lnTo>
                <a:lnTo>
                  <a:pt x="4908611" y="586608"/>
                </a:lnTo>
                <a:lnTo>
                  <a:pt x="4872012" y="560506"/>
                </a:lnTo>
                <a:lnTo>
                  <a:pt x="4835020" y="534925"/>
                </a:lnTo>
                <a:lnTo>
                  <a:pt x="4797642" y="509869"/>
                </a:lnTo>
                <a:lnTo>
                  <a:pt x="4759882" y="485345"/>
                </a:lnTo>
                <a:lnTo>
                  <a:pt x="4721745" y="461357"/>
                </a:lnTo>
                <a:lnTo>
                  <a:pt x="4683238" y="437912"/>
                </a:lnTo>
                <a:lnTo>
                  <a:pt x="4644366" y="415014"/>
                </a:lnTo>
                <a:lnTo>
                  <a:pt x="4605133" y="392668"/>
                </a:lnTo>
                <a:lnTo>
                  <a:pt x="4565546" y="370881"/>
                </a:lnTo>
                <a:lnTo>
                  <a:pt x="4525609" y="349657"/>
                </a:lnTo>
                <a:lnTo>
                  <a:pt x="4485329" y="329002"/>
                </a:lnTo>
                <a:lnTo>
                  <a:pt x="4444709" y="308921"/>
                </a:lnTo>
                <a:lnTo>
                  <a:pt x="4403756" y="289420"/>
                </a:lnTo>
                <a:lnTo>
                  <a:pt x="4362475" y="270503"/>
                </a:lnTo>
                <a:lnTo>
                  <a:pt x="4320872" y="252176"/>
                </a:lnTo>
                <a:lnTo>
                  <a:pt x="4278951" y="234445"/>
                </a:lnTo>
                <a:lnTo>
                  <a:pt x="4236718" y="217315"/>
                </a:lnTo>
                <a:lnTo>
                  <a:pt x="4194179" y="200791"/>
                </a:lnTo>
                <a:lnTo>
                  <a:pt x="4151338" y="184879"/>
                </a:lnTo>
                <a:lnTo>
                  <a:pt x="4108202" y="169584"/>
                </a:lnTo>
                <a:lnTo>
                  <a:pt x="4064775" y="154911"/>
                </a:lnTo>
                <a:lnTo>
                  <a:pt x="4021063" y="140865"/>
                </a:lnTo>
                <a:lnTo>
                  <a:pt x="3977071" y="127453"/>
                </a:lnTo>
                <a:lnTo>
                  <a:pt x="3932804" y="114679"/>
                </a:lnTo>
                <a:lnTo>
                  <a:pt x="3888268" y="102548"/>
                </a:lnTo>
                <a:lnTo>
                  <a:pt x="3843469" y="91067"/>
                </a:lnTo>
                <a:lnTo>
                  <a:pt x="3798411" y="80240"/>
                </a:lnTo>
                <a:lnTo>
                  <a:pt x="3753100" y="70072"/>
                </a:lnTo>
                <a:lnTo>
                  <a:pt x="3707541" y="60570"/>
                </a:lnTo>
                <a:lnTo>
                  <a:pt x="3661740" y="51738"/>
                </a:lnTo>
                <a:lnTo>
                  <a:pt x="3615702" y="43583"/>
                </a:lnTo>
                <a:lnTo>
                  <a:pt x="3569432" y="36108"/>
                </a:lnTo>
                <a:lnTo>
                  <a:pt x="3522936" y="29319"/>
                </a:lnTo>
                <a:lnTo>
                  <a:pt x="3476219" y="23223"/>
                </a:lnTo>
                <a:lnTo>
                  <a:pt x="3429286" y="17824"/>
                </a:lnTo>
                <a:lnTo>
                  <a:pt x="3382143" y="13127"/>
                </a:lnTo>
                <a:lnTo>
                  <a:pt x="3334794" y="9138"/>
                </a:lnTo>
                <a:lnTo>
                  <a:pt x="3287247" y="5862"/>
                </a:lnTo>
                <a:lnTo>
                  <a:pt x="3239505" y="3305"/>
                </a:lnTo>
                <a:lnTo>
                  <a:pt x="3191574" y="1472"/>
                </a:lnTo>
                <a:lnTo>
                  <a:pt x="3143460" y="369"/>
                </a:lnTo>
                <a:lnTo>
                  <a:pt x="3095167" y="0"/>
                </a:lnTo>
                <a:close/>
              </a:path>
            </a:pathLst>
          </a:custGeom>
          <a:gradFill>
            <a:gsLst>
              <a:gs pos="13000">
                <a:schemeClr val="bg1"/>
              </a:gs>
              <a:gs pos="64000">
                <a:srgbClr val="00FF7B"/>
              </a:gs>
            </a:gsLst>
            <a:lin ang="7800000" scaled="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24">
            <a:extLst>
              <a:ext uri="{FF2B5EF4-FFF2-40B4-BE49-F238E27FC236}">
                <a16:creationId xmlns:a16="http://schemas.microsoft.com/office/drawing/2014/main" id="{DDA4DF76-5BF4-2F7D-30CF-171A89C80BC6}"/>
              </a:ext>
            </a:extLst>
          </p:cNvPr>
          <p:cNvSpPr/>
          <p:nvPr/>
        </p:nvSpPr>
        <p:spPr>
          <a:xfrm>
            <a:off x="444842" y="1256271"/>
            <a:ext cx="10563224" cy="683260"/>
          </a:xfrm>
          <a:custGeom>
            <a:avLst/>
            <a:gdLst/>
            <a:ahLst/>
            <a:cxnLst/>
            <a:rect l="l" t="t" r="r" b="b"/>
            <a:pathLst>
              <a:path w="16562069" h="912495">
                <a:moveTo>
                  <a:pt x="16561701" y="0"/>
                </a:moveTo>
                <a:lnTo>
                  <a:pt x="0" y="0"/>
                </a:lnTo>
                <a:lnTo>
                  <a:pt x="0" y="912088"/>
                </a:lnTo>
                <a:lnTo>
                  <a:pt x="16561701" y="912088"/>
                </a:lnTo>
                <a:lnTo>
                  <a:pt x="16561701" y="0"/>
                </a:lnTo>
                <a:close/>
              </a:path>
            </a:pathLst>
          </a:custGeom>
          <a:gradFill>
            <a:gsLst>
              <a:gs pos="1000">
                <a:schemeClr val="bg1"/>
              </a:gs>
              <a:gs pos="100000">
                <a:srgbClr val="00FF7B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88900" y="1268615"/>
            <a:ext cx="10563225" cy="702310"/>
          </a:xfrm>
          <a:custGeom>
            <a:avLst/>
            <a:gdLst/>
            <a:ahLst/>
            <a:cxnLst/>
            <a:rect l="l" t="t" r="r" b="b"/>
            <a:pathLst>
              <a:path w="10563225" h="702310">
                <a:moveTo>
                  <a:pt x="10563225" y="0"/>
                </a:moveTo>
                <a:lnTo>
                  <a:pt x="0" y="0"/>
                </a:lnTo>
                <a:lnTo>
                  <a:pt x="0" y="701967"/>
                </a:lnTo>
                <a:lnTo>
                  <a:pt x="10563225" y="701967"/>
                </a:lnTo>
                <a:lnTo>
                  <a:pt x="10563225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06934" y="637540"/>
            <a:ext cx="126636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06933" y="1272540"/>
            <a:ext cx="1000113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15" dirty="0">
                <a:solidFill>
                  <a:srgbClr val="000000"/>
                </a:solidFill>
              </a:rPr>
              <a:t>MATRÍCULA</a:t>
            </a:r>
            <a:r>
              <a:rPr sz="4000" spc="-55" dirty="0">
                <a:solidFill>
                  <a:srgbClr val="000000"/>
                </a:solidFill>
              </a:rPr>
              <a:t> </a:t>
            </a:r>
            <a:r>
              <a:rPr sz="4000" spc="20" dirty="0">
                <a:solidFill>
                  <a:srgbClr val="000000"/>
                </a:solidFill>
              </a:rPr>
              <a:t>DE</a:t>
            </a:r>
            <a:r>
              <a:rPr sz="4000" spc="-55" dirty="0">
                <a:solidFill>
                  <a:srgbClr val="000000"/>
                </a:solidFill>
              </a:rPr>
              <a:t> </a:t>
            </a:r>
            <a:r>
              <a:rPr sz="4000" spc="15" dirty="0">
                <a:solidFill>
                  <a:srgbClr val="000000"/>
                </a:solidFill>
              </a:rPr>
              <a:t>EDUCACIÓN</a:t>
            </a:r>
            <a:r>
              <a:rPr sz="4000" spc="-90" dirty="0">
                <a:solidFill>
                  <a:srgbClr val="000000"/>
                </a:solidFill>
              </a:rPr>
              <a:t> </a:t>
            </a:r>
            <a:r>
              <a:rPr sz="4000" spc="25" dirty="0">
                <a:solidFill>
                  <a:srgbClr val="000000"/>
                </a:solidFill>
              </a:rPr>
              <a:t>CONTINUA</a:t>
            </a:r>
            <a:endParaRPr sz="4000" dirty="0"/>
          </a:p>
        </p:txBody>
      </p:sp>
      <p:sp>
        <p:nvSpPr>
          <p:cNvPr id="5" name="object 5"/>
          <p:cNvSpPr txBox="1"/>
          <p:nvPr/>
        </p:nvSpPr>
        <p:spPr>
          <a:xfrm>
            <a:off x="10108425" y="3865120"/>
            <a:ext cx="4302125" cy="281940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lang="es-CL" sz="3400" i="1" spc="30" dirty="0"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  <a:endParaRPr lang="es-CL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40"/>
              </a:lnSpc>
              <a:spcBef>
                <a:spcPts val="919"/>
              </a:spcBef>
            </a:pPr>
            <a:r>
              <a:rPr sz="3400" spc="40" dirty="0">
                <a:latin typeface="Arial" panose="020B0604020202020204" pitchFamily="34" charset="0"/>
                <a:cs typeface="Arial" panose="020B0604020202020204" pitchFamily="34" charset="0"/>
              </a:rPr>
              <a:t>MATRÍCULA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00"/>
              </a:lnSpc>
            </a:pPr>
            <a:r>
              <a:rPr sz="3400" spc="3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34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45" dirty="0"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 marR="5080">
              <a:lnSpc>
                <a:spcPts val="4000"/>
              </a:lnSpc>
              <a:spcBef>
                <a:spcPts val="140"/>
              </a:spcBef>
            </a:pPr>
            <a:r>
              <a:rPr sz="3400" b="1" spc="-45" dirty="0">
                <a:latin typeface="Arial" panose="020B0604020202020204" pitchFamily="34" charset="0"/>
                <a:cs typeface="Arial" panose="020B0604020202020204" pitchFamily="34" charset="0"/>
              </a:rPr>
              <a:t>CONTINUA</a:t>
            </a:r>
            <a:r>
              <a:rPr sz="3400" b="1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6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3400" b="1" spc="-1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u="sng" spc="-11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3.000 </a:t>
            </a:r>
            <a:r>
              <a:rPr sz="3400" b="1" spc="-9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30" dirty="0">
                <a:latin typeface="Arial" panose="020B0604020202020204" pitchFamily="34" charset="0"/>
                <a:cs typeface="Arial" panose="020B0604020202020204" pitchFamily="34" charset="0"/>
              </a:rPr>
              <a:t>ESTUDIANTES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69550" y="3865120"/>
            <a:ext cx="4306570" cy="281940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lang="es-CL" sz="3400" i="1" spc="15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s-CL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40"/>
              </a:lnSpc>
              <a:spcBef>
                <a:spcPts val="919"/>
              </a:spcBef>
            </a:pPr>
            <a:r>
              <a:rPr sz="3400" spc="70" dirty="0">
                <a:latin typeface="Arial" panose="020B0604020202020204" pitchFamily="34" charset="0"/>
                <a:cs typeface="Arial" panose="020B0604020202020204" pitchFamily="34" charset="0"/>
              </a:rPr>
              <a:t>MATRÍCULA</a:t>
            </a:r>
            <a:r>
              <a:rPr lang="es-MX" sz="34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MX" sz="3400" spc="7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3400" spc="5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3400" spc="1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45" dirty="0"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 marR="5080">
              <a:lnSpc>
                <a:spcPts val="4000"/>
              </a:lnSpc>
              <a:spcBef>
                <a:spcPts val="140"/>
              </a:spcBef>
            </a:pPr>
            <a:r>
              <a:rPr sz="3400" b="1" spc="-45" dirty="0">
                <a:latin typeface="Arial" panose="020B0604020202020204" pitchFamily="34" charset="0"/>
                <a:cs typeface="Arial" panose="020B0604020202020204" pitchFamily="34" charset="0"/>
              </a:rPr>
              <a:t>CONTINUA</a:t>
            </a:r>
            <a:r>
              <a:rPr sz="3400" b="1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6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3400" b="1" spc="-1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u="sng" spc="-7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2.265 </a:t>
            </a:r>
            <a:r>
              <a:rPr sz="3400" b="1" spc="-9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30" dirty="0">
                <a:latin typeface="Arial" panose="020B0604020202020204" pitchFamily="34" charset="0"/>
                <a:cs typeface="Arial" panose="020B0604020202020204" pitchFamily="34" charset="0"/>
              </a:rPr>
              <a:t>ESTUDIANTES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81B5A30-B916-93D0-55C2-5EFB57A23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70" y="4154195"/>
            <a:ext cx="5077534" cy="257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0942CF44-E827-0480-D416-81A2A05917A7}"/>
              </a:ext>
            </a:extLst>
          </p:cNvPr>
          <p:cNvSpPr/>
          <p:nvPr/>
        </p:nvSpPr>
        <p:spPr>
          <a:xfrm>
            <a:off x="-1097915" y="2743200"/>
            <a:ext cx="6252301" cy="6252301"/>
          </a:xfrm>
          <a:custGeom>
            <a:avLst/>
            <a:gdLst/>
            <a:ahLst/>
            <a:cxnLst/>
            <a:rect l="l" t="t" r="r" b="b"/>
            <a:pathLst>
              <a:path w="6190615" h="6190615">
                <a:moveTo>
                  <a:pt x="3095167" y="0"/>
                </a:moveTo>
                <a:lnTo>
                  <a:pt x="3046875" y="369"/>
                </a:lnTo>
                <a:lnTo>
                  <a:pt x="2998760" y="1472"/>
                </a:lnTo>
                <a:lnTo>
                  <a:pt x="2950830" y="3305"/>
                </a:lnTo>
                <a:lnTo>
                  <a:pt x="2903088" y="5862"/>
                </a:lnTo>
                <a:lnTo>
                  <a:pt x="2855540" y="9138"/>
                </a:lnTo>
                <a:lnTo>
                  <a:pt x="2808192" y="13127"/>
                </a:lnTo>
                <a:lnTo>
                  <a:pt x="2761049" y="17824"/>
                </a:lnTo>
                <a:lnTo>
                  <a:pt x="2714116" y="23223"/>
                </a:lnTo>
                <a:lnTo>
                  <a:pt x="2667399" y="29319"/>
                </a:lnTo>
                <a:lnTo>
                  <a:pt x="2620903" y="36108"/>
                </a:lnTo>
                <a:lnTo>
                  <a:pt x="2574633" y="43583"/>
                </a:lnTo>
                <a:lnTo>
                  <a:pt x="2528595" y="51738"/>
                </a:lnTo>
                <a:lnTo>
                  <a:pt x="2482794" y="60570"/>
                </a:lnTo>
                <a:lnTo>
                  <a:pt x="2437235" y="70072"/>
                </a:lnTo>
                <a:lnTo>
                  <a:pt x="2391924" y="80240"/>
                </a:lnTo>
                <a:lnTo>
                  <a:pt x="2346866" y="91067"/>
                </a:lnTo>
                <a:lnTo>
                  <a:pt x="2302067" y="102548"/>
                </a:lnTo>
                <a:lnTo>
                  <a:pt x="2257531" y="114679"/>
                </a:lnTo>
                <a:lnTo>
                  <a:pt x="2213265" y="127453"/>
                </a:lnTo>
                <a:lnTo>
                  <a:pt x="2169273" y="140865"/>
                </a:lnTo>
                <a:lnTo>
                  <a:pt x="2125561" y="154911"/>
                </a:lnTo>
                <a:lnTo>
                  <a:pt x="2082134" y="169584"/>
                </a:lnTo>
                <a:lnTo>
                  <a:pt x="2038998" y="184879"/>
                </a:lnTo>
                <a:lnTo>
                  <a:pt x="1996157" y="200791"/>
                </a:lnTo>
                <a:lnTo>
                  <a:pt x="1953618" y="217315"/>
                </a:lnTo>
                <a:lnTo>
                  <a:pt x="1911385" y="234445"/>
                </a:lnTo>
                <a:lnTo>
                  <a:pt x="1869465" y="252176"/>
                </a:lnTo>
                <a:lnTo>
                  <a:pt x="1827861" y="270503"/>
                </a:lnTo>
                <a:lnTo>
                  <a:pt x="1786581" y="289420"/>
                </a:lnTo>
                <a:lnTo>
                  <a:pt x="1745628" y="308921"/>
                </a:lnTo>
                <a:lnTo>
                  <a:pt x="1705009" y="329002"/>
                </a:lnTo>
                <a:lnTo>
                  <a:pt x="1664728" y="349657"/>
                </a:lnTo>
                <a:lnTo>
                  <a:pt x="1624791" y="370881"/>
                </a:lnTo>
                <a:lnTo>
                  <a:pt x="1585204" y="392668"/>
                </a:lnTo>
                <a:lnTo>
                  <a:pt x="1545972" y="415014"/>
                </a:lnTo>
                <a:lnTo>
                  <a:pt x="1507100" y="437912"/>
                </a:lnTo>
                <a:lnTo>
                  <a:pt x="1468593" y="461357"/>
                </a:lnTo>
                <a:lnTo>
                  <a:pt x="1430457" y="485345"/>
                </a:lnTo>
                <a:lnTo>
                  <a:pt x="1392697" y="509869"/>
                </a:lnTo>
                <a:lnTo>
                  <a:pt x="1355318" y="534925"/>
                </a:lnTo>
                <a:lnTo>
                  <a:pt x="1318327" y="560506"/>
                </a:lnTo>
                <a:lnTo>
                  <a:pt x="1281728" y="586608"/>
                </a:lnTo>
                <a:lnTo>
                  <a:pt x="1245526" y="613226"/>
                </a:lnTo>
                <a:lnTo>
                  <a:pt x="1209727" y="640353"/>
                </a:lnTo>
                <a:lnTo>
                  <a:pt x="1174336" y="667985"/>
                </a:lnTo>
                <a:lnTo>
                  <a:pt x="1139359" y="696116"/>
                </a:lnTo>
                <a:lnTo>
                  <a:pt x="1104801" y="724741"/>
                </a:lnTo>
                <a:lnTo>
                  <a:pt x="1070668" y="753854"/>
                </a:lnTo>
                <a:lnTo>
                  <a:pt x="1036964" y="783451"/>
                </a:lnTo>
                <a:lnTo>
                  <a:pt x="1003694" y="813525"/>
                </a:lnTo>
                <a:lnTo>
                  <a:pt x="970866" y="844072"/>
                </a:lnTo>
                <a:lnTo>
                  <a:pt x="938483" y="875086"/>
                </a:lnTo>
                <a:lnTo>
                  <a:pt x="906551" y="906562"/>
                </a:lnTo>
                <a:lnTo>
                  <a:pt x="875075" y="938494"/>
                </a:lnTo>
                <a:lnTo>
                  <a:pt x="844062" y="970877"/>
                </a:lnTo>
                <a:lnTo>
                  <a:pt x="813515" y="1003706"/>
                </a:lnTo>
                <a:lnTo>
                  <a:pt x="783441" y="1036976"/>
                </a:lnTo>
                <a:lnTo>
                  <a:pt x="753845" y="1070680"/>
                </a:lnTo>
                <a:lnTo>
                  <a:pt x="724731" y="1104814"/>
                </a:lnTo>
                <a:lnTo>
                  <a:pt x="696107" y="1139372"/>
                </a:lnTo>
                <a:lnTo>
                  <a:pt x="667976" y="1174349"/>
                </a:lnTo>
                <a:lnTo>
                  <a:pt x="640344" y="1209740"/>
                </a:lnTo>
                <a:lnTo>
                  <a:pt x="613217" y="1245539"/>
                </a:lnTo>
                <a:lnTo>
                  <a:pt x="586600" y="1281741"/>
                </a:lnTo>
                <a:lnTo>
                  <a:pt x="560498" y="1318341"/>
                </a:lnTo>
                <a:lnTo>
                  <a:pt x="534917" y="1355333"/>
                </a:lnTo>
                <a:lnTo>
                  <a:pt x="509862" y="1392711"/>
                </a:lnTo>
                <a:lnTo>
                  <a:pt x="485338" y="1430471"/>
                </a:lnTo>
                <a:lnTo>
                  <a:pt x="461351" y="1468607"/>
                </a:lnTo>
                <a:lnTo>
                  <a:pt x="437906" y="1507115"/>
                </a:lnTo>
                <a:lnTo>
                  <a:pt x="415008" y="1545987"/>
                </a:lnTo>
                <a:lnTo>
                  <a:pt x="392663" y="1585220"/>
                </a:lnTo>
                <a:lnTo>
                  <a:pt x="370876" y="1624807"/>
                </a:lnTo>
                <a:lnTo>
                  <a:pt x="349652" y="1664744"/>
                </a:lnTo>
                <a:lnTo>
                  <a:pt x="328997" y="1705024"/>
                </a:lnTo>
                <a:lnTo>
                  <a:pt x="308916" y="1745644"/>
                </a:lnTo>
                <a:lnTo>
                  <a:pt x="289415" y="1786597"/>
                </a:lnTo>
                <a:lnTo>
                  <a:pt x="270499" y="1827877"/>
                </a:lnTo>
                <a:lnTo>
                  <a:pt x="252172" y="1869481"/>
                </a:lnTo>
                <a:lnTo>
                  <a:pt x="234442" y="1911402"/>
                </a:lnTo>
                <a:lnTo>
                  <a:pt x="217312" y="1953634"/>
                </a:lnTo>
                <a:lnTo>
                  <a:pt x="200788" y="1996173"/>
                </a:lnTo>
                <a:lnTo>
                  <a:pt x="184876" y="2039014"/>
                </a:lnTo>
                <a:lnTo>
                  <a:pt x="169581" y="2082150"/>
                </a:lnTo>
                <a:lnTo>
                  <a:pt x="154908" y="2125577"/>
                </a:lnTo>
                <a:lnTo>
                  <a:pt x="140863" y="2169289"/>
                </a:lnTo>
                <a:lnTo>
                  <a:pt x="127451" y="2213281"/>
                </a:lnTo>
                <a:lnTo>
                  <a:pt x="114677" y="2257548"/>
                </a:lnTo>
                <a:lnTo>
                  <a:pt x="102546" y="2302083"/>
                </a:lnTo>
                <a:lnTo>
                  <a:pt x="91065" y="2346883"/>
                </a:lnTo>
                <a:lnTo>
                  <a:pt x="80238" y="2391940"/>
                </a:lnTo>
                <a:lnTo>
                  <a:pt x="70071" y="2437251"/>
                </a:lnTo>
                <a:lnTo>
                  <a:pt x="60569" y="2482810"/>
                </a:lnTo>
                <a:lnTo>
                  <a:pt x="51738" y="2528611"/>
                </a:lnTo>
                <a:lnTo>
                  <a:pt x="43582" y="2574649"/>
                </a:lnTo>
                <a:lnTo>
                  <a:pt x="36107" y="2620918"/>
                </a:lnTo>
                <a:lnTo>
                  <a:pt x="29319" y="2667414"/>
                </a:lnTo>
                <a:lnTo>
                  <a:pt x="23222" y="2714131"/>
                </a:lnTo>
                <a:lnTo>
                  <a:pt x="17823" y="2761064"/>
                </a:lnTo>
                <a:lnTo>
                  <a:pt x="13127" y="2808207"/>
                </a:lnTo>
                <a:lnTo>
                  <a:pt x="9138" y="2855554"/>
                </a:lnTo>
                <a:lnTo>
                  <a:pt x="5862" y="2903102"/>
                </a:lnTo>
                <a:lnTo>
                  <a:pt x="3305" y="2950843"/>
                </a:lnTo>
                <a:lnTo>
                  <a:pt x="1472" y="2998774"/>
                </a:lnTo>
                <a:lnTo>
                  <a:pt x="369" y="3046888"/>
                </a:lnTo>
                <a:lnTo>
                  <a:pt x="0" y="3095180"/>
                </a:lnTo>
                <a:lnTo>
                  <a:pt x="369" y="3143473"/>
                </a:lnTo>
                <a:lnTo>
                  <a:pt x="1472" y="3191587"/>
                </a:lnTo>
                <a:lnTo>
                  <a:pt x="3305" y="3239518"/>
                </a:lnTo>
                <a:lnTo>
                  <a:pt x="5862" y="3287260"/>
                </a:lnTo>
                <a:lnTo>
                  <a:pt x="9138" y="3334807"/>
                </a:lnTo>
                <a:lnTo>
                  <a:pt x="13127" y="3382155"/>
                </a:lnTo>
                <a:lnTo>
                  <a:pt x="17823" y="3429298"/>
                </a:lnTo>
                <a:lnTo>
                  <a:pt x="23222" y="3476231"/>
                </a:lnTo>
                <a:lnTo>
                  <a:pt x="29319" y="3522948"/>
                </a:lnTo>
                <a:lnTo>
                  <a:pt x="36107" y="3569445"/>
                </a:lnTo>
                <a:lnTo>
                  <a:pt x="43582" y="3615715"/>
                </a:lnTo>
                <a:lnTo>
                  <a:pt x="51738" y="3661753"/>
                </a:lnTo>
                <a:lnTo>
                  <a:pt x="60569" y="3707554"/>
                </a:lnTo>
                <a:lnTo>
                  <a:pt x="70071" y="3753113"/>
                </a:lnTo>
                <a:lnTo>
                  <a:pt x="80238" y="3798424"/>
                </a:lnTo>
                <a:lnTo>
                  <a:pt x="91065" y="3843482"/>
                </a:lnTo>
                <a:lnTo>
                  <a:pt x="102546" y="3888281"/>
                </a:lnTo>
                <a:lnTo>
                  <a:pt x="114677" y="3932817"/>
                </a:lnTo>
                <a:lnTo>
                  <a:pt x="127451" y="3977083"/>
                </a:lnTo>
                <a:lnTo>
                  <a:pt x="140863" y="4021075"/>
                </a:lnTo>
                <a:lnTo>
                  <a:pt x="154908" y="4064788"/>
                </a:lnTo>
                <a:lnTo>
                  <a:pt x="169581" y="4108215"/>
                </a:lnTo>
                <a:lnTo>
                  <a:pt x="184876" y="4151351"/>
                </a:lnTo>
                <a:lnTo>
                  <a:pt x="200788" y="4194192"/>
                </a:lnTo>
                <a:lnTo>
                  <a:pt x="217312" y="4236731"/>
                </a:lnTo>
                <a:lnTo>
                  <a:pt x="234442" y="4278964"/>
                </a:lnTo>
                <a:lnTo>
                  <a:pt x="252172" y="4320885"/>
                </a:lnTo>
                <a:lnTo>
                  <a:pt x="270499" y="4362488"/>
                </a:lnTo>
                <a:lnTo>
                  <a:pt x="289415" y="4403769"/>
                </a:lnTo>
                <a:lnTo>
                  <a:pt x="308916" y="4444722"/>
                </a:lnTo>
                <a:lnTo>
                  <a:pt x="328997" y="4485341"/>
                </a:lnTo>
                <a:lnTo>
                  <a:pt x="349652" y="4525622"/>
                </a:lnTo>
                <a:lnTo>
                  <a:pt x="370876" y="4565559"/>
                </a:lnTo>
                <a:lnTo>
                  <a:pt x="392663" y="4605146"/>
                </a:lnTo>
                <a:lnTo>
                  <a:pt x="415008" y="4644379"/>
                </a:lnTo>
                <a:lnTo>
                  <a:pt x="437906" y="4683251"/>
                </a:lnTo>
                <a:lnTo>
                  <a:pt x="461351" y="4721758"/>
                </a:lnTo>
                <a:lnTo>
                  <a:pt x="485338" y="4759894"/>
                </a:lnTo>
                <a:lnTo>
                  <a:pt x="509862" y="4797654"/>
                </a:lnTo>
                <a:lnTo>
                  <a:pt x="534917" y="4835033"/>
                </a:lnTo>
                <a:lnTo>
                  <a:pt x="560498" y="4872025"/>
                </a:lnTo>
                <a:lnTo>
                  <a:pt x="586600" y="4908624"/>
                </a:lnTo>
                <a:lnTo>
                  <a:pt x="613217" y="4944826"/>
                </a:lnTo>
                <a:lnTo>
                  <a:pt x="640344" y="4980625"/>
                </a:lnTo>
                <a:lnTo>
                  <a:pt x="667976" y="5016016"/>
                </a:lnTo>
                <a:lnTo>
                  <a:pt x="696107" y="5050993"/>
                </a:lnTo>
                <a:lnTo>
                  <a:pt x="724731" y="5085551"/>
                </a:lnTo>
                <a:lnTo>
                  <a:pt x="753845" y="5119685"/>
                </a:lnTo>
                <a:lnTo>
                  <a:pt x="783441" y="5153389"/>
                </a:lnTo>
                <a:lnTo>
                  <a:pt x="813515" y="5186659"/>
                </a:lnTo>
                <a:lnTo>
                  <a:pt x="844062" y="5219488"/>
                </a:lnTo>
                <a:lnTo>
                  <a:pt x="875075" y="5251871"/>
                </a:lnTo>
                <a:lnTo>
                  <a:pt x="906551" y="5283803"/>
                </a:lnTo>
                <a:lnTo>
                  <a:pt x="938483" y="5315278"/>
                </a:lnTo>
                <a:lnTo>
                  <a:pt x="970866" y="5346292"/>
                </a:lnTo>
                <a:lnTo>
                  <a:pt x="1003694" y="5376839"/>
                </a:lnTo>
                <a:lnTo>
                  <a:pt x="1036964" y="5406913"/>
                </a:lnTo>
                <a:lnTo>
                  <a:pt x="1070668" y="5436510"/>
                </a:lnTo>
                <a:lnTo>
                  <a:pt x="1104801" y="5465623"/>
                </a:lnTo>
                <a:lnTo>
                  <a:pt x="1139359" y="5494248"/>
                </a:lnTo>
                <a:lnTo>
                  <a:pt x="1174336" y="5522379"/>
                </a:lnTo>
                <a:lnTo>
                  <a:pt x="1209727" y="5550011"/>
                </a:lnTo>
                <a:lnTo>
                  <a:pt x="1245526" y="5577138"/>
                </a:lnTo>
                <a:lnTo>
                  <a:pt x="1281728" y="5603755"/>
                </a:lnTo>
                <a:lnTo>
                  <a:pt x="1318327" y="5629857"/>
                </a:lnTo>
                <a:lnTo>
                  <a:pt x="1355318" y="5655439"/>
                </a:lnTo>
                <a:lnTo>
                  <a:pt x="1392697" y="5680494"/>
                </a:lnTo>
                <a:lnTo>
                  <a:pt x="1430457" y="5705018"/>
                </a:lnTo>
                <a:lnTo>
                  <a:pt x="1468593" y="5729006"/>
                </a:lnTo>
                <a:lnTo>
                  <a:pt x="1507100" y="5752451"/>
                </a:lnTo>
                <a:lnTo>
                  <a:pt x="1545972" y="5775349"/>
                </a:lnTo>
                <a:lnTo>
                  <a:pt x="1585204" y="5797694"/>
                </a:lnTo>
                <a:lnTo>
                  <a:pt x="1624791" y="5819481"/>
                </a:lnTo>
                <a:lnTo>
                  <a:pt x="1664728" y="5840705"/>
                </a:lnTo>
                <a:lnTo>
                  <a:pt x="1705009" y="5861360"/>
                </a:lnTo>
                <a:lnTo>
                  <a:pt x="1745628" y="5881441"/>
                </a:lnTo>
                <a:lnTo>
                  <a:pt x="1786581" y="5900943"/>
                </a:lnTo>
                <a:lnTo>
                  <a:pt x="1827861" y="5919859"/>
                </a:lnTo>
                <a:lnTo>
                  <a:pt x="1869465" y="5938186"/>
                </a:lnTo>
                <a:lnTo>
                  <a:pt x="1911385" y="5955916"/>
                </a:lnTo>
                <a:lnTo>
                  <a:pt x="1953618" y="5973046"/>
                </a:lnTo>
                <a:lnTo>
                  <a:pt x="1996157" y="5989570"/>
                </a:lnTo>
                <a:lnTo>
                  <a:pt x="2038998" y="6005482"/>
                </a:lnTo>
                <a:lnTo>
                  <a:pt x="2082134" y="6020778"/>
                </a:lnTo>
                <a:lnTo>
                  <a:pt x="2125561" y="6035451"/>
                </a:lnTo>
                <a:lnTo>
                  <a:pt x="2169273" y="6049496"/>
                </a:lnTo>
                <a:lnTo>
                  <a:pt x="2213265" y="6062908"/>
                </a:lnTo>
                <a:lnTo>
                  <a:pt x="2257531" y="6075682"/>
                </a:lnTo>
                <a:lnTo>
                  <a:pt x="2302067" y="6087813"/>
                </a:lnTo>
                <a:lnTo>
                  <a:pt x="2346866" y="6099294"/>
                </a:lnTo>
                <a:lnTo>
                  <a:pt x="2391924" y="6110121"/>
                </a:lnTo>
                <a:lnTo>
                  <a:pt x="2437235" y="6120288"/>
                </a:lnTo>
                <a:lnTo>
                  <a:pt x="2482794" y="6129790"/>
                </a:lnTo>
                <a:lnTo>
                  <a:pt x="2528595" y="6138622"/>
                </a:lnTo>
                <a:lnTo>
                  <a:pt x="2574633" y="6146778"/>
                </a:lnTo>
                <a:lnTo>
                  <a:pt x="2620903" y="6154253"/>
                </a:lnTo>
                <a:lnTo>
                  <a:pt x="2667399" y="6161041"/>
                </a:lnTo>
                <a:lnTo>
                  <a:pt x="2714116" y="6167137"/>
                </a:lnTo>
                <a:lnTo>
                  <a:pt x="2761049" y="6172537"/>
                </a:lnTo>
                <a:lnTo>
                  <a:pt x="2808192" y="6177233"/>
                </a:lnTo>
                <a:lnTo>
                  <a:pt x="2855540" y="6181222"/>
                </a:lnTo>
                <a:lnTo>
                  <a:pt x="2903088" y="6184498"/>
                </a:lnTo>
                <a:lnTo>
                  <a:pt x="2950830" y="6187055"/>
                </a:lnTo>
                <a:lnTo>
                  <a:pt x="2998760" y="6188888"/>
                </a:lnTo>
                <a:lnTo>
                  <a:pt x="3046875" y="6189991"/>
                </a:lnTo>
                <a:lnTo>
                  <a:pt x="3095167" y="6190360"/>
                </a:lnTo>
                <a:lnTo>
                  <a:pt x="3143460" y="6189991"/>
                </a:lnTo>
                <a:lnTo>
                  <a:pt x="3191574" y="6188888"/>
                </a:lnTo>
                <a:lnTo>
                  <a:pt x="3239505" y="6187055"/>
                </a:lnTo>
                <a:lnTo>
                  <a:pt x="3287247" y="6184498"/>
                </a:lnTo>
                <a:lnTo>
                  <a:pt x="3334794" y="6181222"/>
                </a:lnTo>
                <a:lnTo>
                  <a:pt x="3382143" y="6177233"/>
                </a:lnTo>
                <a:lnTo>
                  <a:pt x="3429286" y="6172537"/>
                </a:lnTo>
                <a:lnTo>
                  <a:pt x="3476219" y="6167137"/>
                </a:lnTo>
                <a:lnTo>
                  <a:pt x="3522936" y="6161041"/>
                </a:lnTo>
                <a:lnTo>
                  <a:pt x="3569432" y="6154253"/>
                </a:lnTo>
                <a:lnTo>
                  <a:pt x="3615702" y="6146778"/>
                </a:lnTo>
                <a:lnTo>
                  <a:pt x="3661740" y="6138622"/>
                </a:lnTo>
                <a:lnTo>
                  <a:pt x="3707541" y="6129790"/>
                </a:lnTo>
                <a:lnTo>
                  <a:pt x="3753100" y="6120288"/>
                </a:lnTo>
                <a:lnTo>
                  <a:pt x="3798411" y="6110121"/>
                </a:lnTo>
                <a:lnTo>
                  <a:pt x="3843469" y="6099294"/>
                </a:lnTo>
                <a:lnTo>
                  <a:pt x="3888268" y="6087813"/>
                </a:lnTo>
                <a:lnTo>
                  <a:pt x="3932804" y="6075682"/>
                </a:lnTo>
                <a:lnTo>
                  <a:pt x="3977071" y="6062908"/>
                </a:lnTo>
                <a:lnTo>
                  <a:pt x="4021063" y="6049496"/>
                </a:lnTo>
                <a:lnTo>
                  <a:pt x="4064775" y="6035451"/>
                </a:lnTo>
                <a:lnTo>
                  <a:pt x="4108202" y="6020778"/>
                </a:lnTo>
                <a:lnTo>
                  <a:pt x="4151338" y="6005482"/>
                </a:lnTo>
                <a:lnTo>
                  <a:pt x="4194179" y="5989570"/>
                </a:lnTo>
                <a:lnTo>
                  <a:pt x="4236718" y="5973046"/>
                </a:lnTo>
                <a:lnTo>
                  <a:pt x="4278951" y="5955916"/>
                </a:lnTo>
                <a:lnTo>
                  <a:pt x="4320872" y="5938186"/>
                </a:lnTo>
                <a:lnTo>
                  <a:pt x="4362475" y="5919859"/>
                </a:lnTo>
                <a:lnTo>
                  <a:pt x="4403756" y="5900943"/>
                </a:lnTo>
                <a:lnTo>
                  <a:pt x="4444709" y="5881441"/>
                </a:lnTo>
                <a:lnTo>
                  <a:pt x="4485329" y="5861360"/>
                </a:lnTo>
                <a:lnTo>
                  <a:pt x="4525609" y="5840705"/>
                </a:lnTo>
                <a:lnTo>
                  <a:pt x="4565546" y="5819481"/>
                </a:lnTo>
                <a:lnTo>
                  <a:pt x="4605133" y="5797694"/>
                </a:lnTo>
                <a:lnTo>
                  <a:pt x="4644366" y="5775349"/>
                </a:lnTo>
                <a:lnTo>
                  <a:pt x="4683238" y="5752451"/>
                </a:lnTo>
                <a:lnTo>
                  <a:pt x="4721745" y="5729006"/>
                </a:lnTo>
                <a:lnTo>
                  <a:pt x="4759882" y="5705018"/>
                </a:lnTo>
                <a:lnTo>
                  <a:pt x="4797642" y="5680494"/>
                </a:lnTo>
                <a:lnTo>
                  <a:pt x="4835020" y="5655439"/>
                </a:lnTo>
                <a:lnTo>
                  <a:pt x="4872012" y="5629857"/>
                </a:lnTo>
                <a:lnTo>
                  <a:pt x="4908611" y="5603755"/>
                </a:lnTo>
                <a:lnTo>
                  <a:pt x="4944813" y="5577138"/>
                </a:lnTo>
                <a:lnTo>
                  <a:pt x="4980612" y="5550011"/>
                </a:lnTo>
                <a:lnTo>
                  <a:pt x="5016003" y="5522379"/>
                </a:lnTo>
                <a:lnTo>
                  <a:pt x="5050980" y="5494248"/>
                </a:lnTo>
                <a:lnTo>
                  <a:pt x="5085539" y="5465623"/>
                </a:lnTo>
                <a:lnTo>
                  <a:pt x="5119672" y="5436510"/>
                </a:lnTo>
                <a:lnTo>
                  <a:pt x="5153377" y="5406913"/>
                </a:lnTo>
                <a:lnTo>
                  <a:pt x="5186646" y="5376839"/>
                </a:lnTo>
                <a:lnTo>
                  <a:pt x="5219475" y="5346292"/>
                </a:lnTo>
                <a:lnTo>
                  <a:pt x="5251858" y="5315278"/>
                </a:lnTo>
                <a:lnTo>
                  <a:pt x="5283790" y="5283803"/>
                </a:lnTo>
                <a:lnTo>
                  <a:pt x="5315266" y="5251871"/>
                </a:lnTo>
                <a:lnTo>
                  <a:pt x="5346280" y="5219488"/>
                </a:lnTo>
                <a:lnTo>
                  <a:pt x="5376826" y="5186659"/>
                </a:lnTo>
                <a:lnTo>
                  <a:pt x="5406901" y="5153389"/>
                </a:lnTo>
                <a:lnTo>
                  <a:pt x="5436497" y="5119685"/>
                </a:lnTo>
                <a:lnTo>
                  <a:pt x="5465611" y="5085551"/>
                </a:lnTo>
                <a:lnTo>
                  <a:pt x="5494235" y="5050993"/>
                </a:lnTo>
                <a:lnTo>
                  <a:pt x="5522366" y="5016016"/>
                </a:lnTo>
                <a:lnTo>
                  <a:pt x="5549998" y="4980625"/>
                </a:lnTo>
                <a:lnTo>
                  <a:pt x="5577125" y="4944826"/>
                </a:lnTo>
                <a:lnTo>
                  <a:pt x="5603743" y="4908624"/>
                </a:lnTo>
                <a:lnTo>
                  <a:pt x="5629845" y="4872025"/>
                </a:lnTo>
                <a:lnTo>
                  <a:pt x="5655426" y="4835033"/>
                </a:lnTo>
                <a:lnTo>
                  <a:pt x="5680481" y="4797654"/>
                </a:lnTo>
                <a:lnTo>
                  <a:pt x="5705005" y="4759894"/>
                </a:lnTo>
                <a:lnTo>
                  <a:pt x="5728993" y="4721758"/>
                </a:lnTo>
                <a:lnTo>
                  <a:pt x="5752438" y="4683251"/>
                </a:lnTo>
                <a:lnTo>
                  <a:pt x="5775336" y="4644379"/>
                </a:lnTo>
                <a:lnTo>
                  <a:pt x="5797682" y="4605146"/>
                </a:lnTo>
                <a:lnTo>
                  <a:pt x="5819469" y="4565559"/>
                </a:lnTo>
                <a:lnTo>
                  <a:pt x="5840693" y="4525622"/>
                </a:lnTo>
                <a:lnTo>
                  <a:pt x="5861348" y="4485341"/>
                </a:lnTo>
                <a:lnTo>
                  <a:pt x="5881428" y="4444722"/>
                </a:lnTo>
                <a:lnTo>
                  <a:pt x="5900930" y="4403769"/>
                </a:lnTo>
                <a:lnTo>
                  <a:pt x="5919846" y="4362488"/>
                </a:lnTo>
                <a:lnTo>
                  <a:pt x="5938173" y="4320885"/>
                </a:lnTo>
                <a:lnTo>
                  <a:pt x="5955904" y="4278964"/>
                </a:lnTo>
                <a:lnTo>
                  <a:pt x="5973034" y="4236731"/>
                </a:lnTo>
                <a:lnTo>
                  <a:pt x="5989557" y="4194192"/>
                </a:lnTo>
                <a:lnTo>
                  <a:pt x="6005470" y="4151351"/>
                </a:lnTo>
                <a:lnTo>
                  <a:pt x="6020765" y="4108215"/>
                </a:lnTo>
                <a:lnTo>
                  <a:pt x="6035438" y="4064788"/>
                </a:lnTo>
                <a:lnTo>
                  <a:pt x="6049483" y="4021075"/>
                </a:lnTo>
                <a:lnTo>
                  <a:pt x="6062896" y="3977083"/>
                </a:lnTo>
                <a:lnTo>
                  <a:pt x="6075670" y="3932817"/>
                </a:lnTo>
                <a:lnTo>
                  <a:pt x="6087800" y="3888281"/>
                </a:lnTo>
                <a:lnTo>
                  <a:pt x="6099281" y="3843482"/>
                </a:lnTo>
                <a:lnTo>
                  <a:pt x="6110108" y="3798424"/>
                </a:lnTo>
                <a:lnTo>
                  <a:pt x="6120275" y="3753113"/>
                </a:lnTo>
                <a:lnTo>
                  <a:pt x="6129778" y="3707554"/>
                </a:lnTo>
                <a:lnTo>
                  <a:pt x="6138609" y="3661753"/>
                </a:lnTo>
                <a:lnTo>
                  <a:pt x="6146765" y="3615715"/>
                </a:lnTo>
                <a:lnTo>
                  <a:pt x="6154240" y="3569445"/>
                </a:lnTo>
                <a:lnTo>
                  <a:pt x="6161028" y="3522948"/>
                </a:lnTo>
                <a:lnTo>
                  <a:pt x="6167125" y="3476231"/>
                </a:lnTo>
                <a:lnTo>
                  <a:pt x="6172524" y="3429298"/>
                </a:lnTo>
                <a:lnTo>
                  <a:pt x="6177221" y="3382155"/>
                </a:lnTo>
                <a:lnTo>
                  <a:pt x="6181209" y="3334807"/>
                </a:lnTo>
                <a:lnTo>
                  <a:pt x="6184485" y="3287260"/>
                </a:lnTo>
                <a:lnTo>
                  <a:pt x="6187042" y="3239518"/>
                </a:lnTo>
                <a:lnTo>
                  <a:pt x="6188875" y="3191587"/>
                </a:lnTo>
                <a:lnTo>
                  <a:pt x="6189979" y="3143473"/>
                </a:lnTo>
                <a:lnTo>
                  <a:pt x="6190348" y="3095180"/>
                </a:lnTo>
                <a:lnTo>
                  <a:pt x="6189979" y="3046888"/>
                </a:lnTo>
                <a:lnTo>
                  <a:pt x="6188875" y="2998774"/>
                </a:lnTo>
                <a:lnTo>
                  <a:pt x="6187042" y="2950843"/>
                </a:lnTo>
                <a:lnTo>
                  <a:pt x="6184485" y="2903102"/>
                </a:lnTo>
                <a:lnTo>
                  <a:pt x="6181209" y="2855554"/>
                </a:lnTo>
                <a:lnTo>
                  <a:pt x="6177221" y="2808207"/>
                </a:lnTo>
                <a:lnTo>
                  <a:pt x="6172524" y="2761064"/>
                </a:lnTo>
                <a:lnTo>
                  <a:pt x="6167125" y="2714131"/>
                </a:lnTo>
                <a:lnTo>
                  <a:pt x="6161028" y="2667414"/>
                </a:lnTo>
                <a:lnTo>
                  <a:pt x="6154240" y="2620918"/>
                </a:lnTo>
                <a:lnTo>
                  <a:pt x="6146765" y="2574649"/>
                </a:lnTo>
                <a:lnTo>
                  <a:pt x="6138609" y="2528611"/>
                </a:lnTo>
                <a:lnTo>
                  <a:pt x="6129778" y="2482810"/>
                </a:lnTo>
                <a:lnTo>
                  <a:pt x="6120275" y="2437251"/>
                </a:lnTo>
                <a:lnTo>
                  <a:pt x="6110108" y="2391940"/>
                </a:lnTo>
                <a:lnTo>
                  <a:pt x="6099281" y="2346883"/>
                </a:lnTo>
                <a:lnTo>
                  <a:pt x="6087800" y="2302083"/>
                </a:lnTo>
                <a:lnTo>
                  <a:pt x="6075670" y="2257548"/>
                </a:lnTo>
                <a:lnTo>
                  <a:pt x="6062896" y="2213281"/>
                </a:lnTo>
                <a:lnTo>
                  <a:pt x="6049483" y="2169289"/>
                </a:lnTo>
                <a:lnTo>
                  <a:pt x="6035438" y="2125577"/>
                </a:lnTo>
                <a:lnTo>
                  <a:pt x="6020765" y="2082150"/>
                </a:lnTo>
                <a:lnTo>
                  <a:pt x="6005470" y="2039014"/>
                </a:lnTo>
                <a:lnTo>
                  <a:pt x="5989557" y="1996173"/>
                </a:lnTo>
                <a:lnTo>
                  <a:pt x="5973034" y="1953634"/>
                </a:lnTo>
                <a:lnTo>
                  <a:pt x="5955904" y="1911402"/>
                </a:lnTo>
                <a:lnTo>
                  <a:pt x="5938173" y="1869481"/>
                </a:lnTo>
                <a:lnTo>
                  <a:pt x="5919846" y="1827877"/>
                </a:lnTo>
                <a:lnTo>
                  <a:pt x="5900930" y="1786597"/>
                </a:lnTo>
                <a:lnTo>
                  <a:pt x="5881428" y="1745644"/>
                </a:lnTo>
                <a:lnTo>
                  <a:pt x="5861348" y="1705024"/>
                </a:lnTo>
                <a:lnTo>
                  <a:pt x="5840693" y="1664744"/>
                </a:lnTo>
                <a:lnTo>
                  <a:pt x="5819469" y="1624807"/>
                </a:lnTo>
                <a:lnTo>
                  <a:pt x="5797682" y="1585220"/>
                </a:lnTo>
                <a:lnTo>
                  <a:pt x="5775336" y="1545987"/>
                </a:lnTo>
                <a:lnTo>
                  <a:pt x="5752438" y="1507115"/>
                </a:lnTo>
                <a:lnTo>
                  <a:pt x="5728993" y="1468607"/>
                </a:lnTo>
                <a:lnTo>
                  <a:pt x="5705005" y="1430471"/>
                </a:lnTo>
                <a:lnTo>
                  <a:pt x="5680481" y="1392711"/>
                </a:lnTo>
                <a:lnTo>
                  <a:pt x="5655426" y="1355333"/>
                </a:lnTo>
                <a:lnTo>
                  <a:pt x="5629845" y="1318341"/>
                </a:lnTo>
                <a:lnTo>
                  <a:pt x="5603743" y="1281741"/>
                </a:lnTo>
                <a:lnTo>
                  <a:pt x="5577125" y="1245539"/>
                </a:lnTo>
                <a:lnTo>
                  <a:pt x="5549998" y="1209740"/>
                </a:lnTo>
                <a:lnTo>
                  <a:pt x="5522366" y="1174349"/>
                </a:lnTo>
                <a:lnTo>
                  <a:pt x="5494235" y="1139372"/>
                </a:lnTo>
                <a:lnTo>
                  <a:pt x="5465611" y="1104814"/>
                </a:lnTo>
                <a:lnTo>
                  <a:pt x="5436497" y="1070680"/>
                </a:lnTo>
                <a:lnTo>
                  <a:pt x="5406901" y="1036976"/>
                </a:lnTo>
                <a:lnTo>
                  <a:pt x="5376826" y="1003706"/>
                </a:lnTo>
                <a:lnTo>
                  <a:pt x="5346280" y="970877"/>
                </a:lnTo>
                <a:lnTo>
                  <a:pt x="5315266" y="938494"/>
                </a:lnTo>
                <a:lnTo>
                  <a:pt x="5283790" y="906562"/>
                </a:lnTo>
                <a:lnTo>
                  <a:pt x="5251858" y="875086"/>
                </a:lnTo>
                <a:lnTo>
                  <a:pt x="5219475" y="844072"/>
                </a:lnTo>
                <a:lnTo>
                  <a:pt x="5186646" y="813525"/>
                </a:lnTo>
                <a:lnTo>
                  <a:pt x="5153377" y="783451"/>
                </a:lnTo>
                <a:lnTo>
                  <a:pt x="5119672" y="753854"/>
                </a:lnTo>
                <a:lnTo>
                  <a:pt x="5085539" y="724741"/>
                </a:lnTo>
                <a:lnTo>
                  <a:pt x="5050980" y="696116"/>
                </a:lnTo>
                <a:lnTo>
                  <a:pt x="5016003" y="667985"/>
                </a:lnTo>
                <a:lnTo>
                  <a:pt x="4980612" y="640353"/>
                </a:lnTo>
                <a:lnTo>
                  <a:pt x="4944813" y="613226"/>
                </a:lnTo>
                <a:lnTo>
                  <a:pt x="4908611" y="586608"/>
                </a:lnTo>
                <a:lnTo>
                  <a:pt x="4872012" y="560506"/>
                </a:lnTo>
                <a:lnTo>
                  <a:pt x="4835020" y="534925"/>
                </a:lnTo>
                <a:lnTo>
                  <a:pt x="4797642" y="509869"/>
                </a:lnTo>
                <a:lnTo>
                  <a:pt x="4759882" y="485345"/>
                </a:lnTo>
                <a:lnTo>
                  <a:pt x="4721745" y="461357"/>
                </a:lnTo>
                <a:lnTo>
                  <a:pt x="4683238" y="437912"/>
                </a:lnTo>
                <a:lnTo>
                  <a:pt x="4644366" y="415014"/>
                </a:lnTo>
                <a:lnTo>
                  <a:pt x="4605133" y="392668"/>
                </a:lnTo>
                <a:lnTo>
                  <a:pt x="4565546" y="370881"/>
                </a:lnTo>
                <a:lnTo>
                  <a:pt x="4525609" y="349657"/>
                </a:lnTo>
                <a:lnTo>
                  <a:pt x="4485329" y="329002"/>
                </a:lnTo>
                <a:lnTo>
                  <a:pt x="4444709" y="308921"/>
                </a:lnTo>
                <a:lnTo>
                  <a:pt x="4403756" y="289420"/>
                </a:lnTo>
                <a:lnTo>
                  <a:pt x="4362475" y="270503"/>
                </a:lnTo>
                <a:lnTo>
                  <a:pt x="4320872" y="252176"/>
                </a:lnTo>
                <a:lnTo>
                  <a:pt x="4278951" y="234445"/>
                </a:lnTo>
                <a:lnTo>
                  <a:pt x="4236718" y="217315"/>
                </a:lnTo>
                <a:lnTo>
                  <a:pt x="4194179" y="200791"/>
                </a:lnTo>
                <a:lnTo>
                  <a:pt x="4151338" y="184879"/>
                </a:lnTo>
                <a:lnTo>
                  <a:pt x="4108202" y="169584"/>
                </a:lnTo>
                <a:lnTo>
                  <a:pt x="4064775" y="154911"/>
                </a:lnTo>
                <a:lnTo>
                  <a:pt x="4021063" y="140865"/>
                </a:lnTo>
                <a:lnTo>
                  <a:pt x="3977071" y="127453"/>
                </a:lnTo>
                <a:lnTo>
                  <a:pt x="3932804" y="114679"/>
                </a:lnTo>
                <a:lnTo>
                  <a:pt x="3888268" y="102548"/>
                </a:lnTo>
                <a:lnTo>
                  <a:pt x="3843469" y="91067"/>
                </a:lnTo>
                <a:lnTo>
                  <a:pt x="3798411" y="80240"/>
                </a:lnTo>
                <a:lnTo>
                  <a:pt x="3753100" y="70072"/>
                </a:lnTo>
                <a:lnTo>
                  <a:pt x="3707541" y="60570"/>
                </a:lnTo>
                <a:lnTo>
                  <a:pt x="3661740" y="51738"/>
                </a:lnTo>
                <a:lnTo>
                  <a:pt x="3615702" y="43583"/>
                </a:lnTo>
                <a:lnTo>
                  <a:pt x="3569432" y="36108"/>
                </a:lnTo>
                <a:lnTo>
                  <a:pt x="3522936" y="29319"/>
                </a:lnTo>
                <a:lnTo>
                  <a:pt x="3476219" y="23223"/>
                </a:lnTo>
                <a:lnTo>
                  <a:pt x="3429286" y="17824"/>
                </a:lnTo>
                <a:lnTo>
                  <a:pt x="3382143" y="13127"/>
                </a:lnTo>
                <a:lnTo>
                  <a:pt x="3334794" y="9138"/>
                </a:lnTo>
                <a:lnTo>
                  <a:pt x="3287247" y="5862"/>
                </a:lnTo>
                <a:lnTo>
                  <a:pt x="3239505" y="3305"/>
                </a:lnTo>
                <a:lnTo>
                  <a:pt x="3191574" y="1472"/>
                </a:lnTo>
                <a:lnTo>
                  <a:pt x="3143460" y="369"/>
                </a:lnTo>
                <a:lnTo>
                  <a:pt x="3095167" y="0"/>
                </a:lnTo>
                <a:close/>
              </a:path>
            </a:pathLst>
          </a:custGeom>
          <a:gradFill>
            <a:gsLst>
              <a:gs pos="13000">
                <a:schemeClr val="bg1"/>
              </a:gs>
              <a:gs pos="64000">
                <a:srgbClr val="00FF7B"/>
              </a:gs>
            </a:gsLst>
            <a:lin ang="7800000" scaled="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24">
            <a:extLst>
              <a:ext uri="{FF2B5EF4-FFF2-40B4-BE49-F238E27FC236}">
                <a16:creationId xmlns:a16="http://schemas.microsoft.com/office/drawing/2014/main" id="{3611881C-496A-F492-B7B5-E1BD3BE47A91}"/>
              </a:ext>
            </a:extLst>
          </p:cNvPr>
          <p:cNvSpPr/>
          <p:nvPr/>
        </p:nvSpPr>
        <p:spPr>
          <a:xfrm>
            <a:off x="444842" y="1256271"/>
            <a:ext cx="8762658" cy="683260"/>
          </a:xfrm>
          <a:custGeom>
            <a:avLst/>
            <a:gdLst/>
            <a:ahLst/>
            <a:cxnLst/>
            <a:rect l="l" t="t" r="r" b="b"/>
            <a:pathLst>
              <a:path w="16562069" h="912495">
                <a:moveTo>
                  <a:pt x="16561701" y="0"/>
                </a:moveTo>
                <a:lnTo>
                  <a:pt x="0" y="0"/>
                </a:lnTo>
                <a:lnTo>
                  <a:pt x="0" y="912088"/>
                </a:lnTo>
                <a:lnTo>
                  <a:pt x="16561701" y="912088"/>
                </a:lnTo>
                <a:lnTo>
                  <a:pt x="16561701" y="0"/>
                </a:lnTo>
                <a:close/>
              </a:path>
            </a:pathLst>
          </a:custGeom>
          <a:gradFill>
            <a:gsLst>
              <a:gs pos="1000">
                <a:schemeClr val="bg1"/>
              </a:gs>
              <a:gs pos="100000">
                <a:srgbClr val="00FF7B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06934" y="637540"/>
            <a:ext cx="111396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6700" y="1268615"/>
            <a:ext cx="8940800" cy="632224"/>
          </a:xfrm>
          <a:prstGeom prst="rect">
            <a:avLst/>
          </a:prstGeom>
          <a:noFill/>
        </p:spPr>
        <p:txBody>
          <a:bodyPr vert="horz" wrap="square" lIns="0" tIns="16510" rIns="0" bIns="0" rtlCol="0">
            <a:spAutoFit/>
          </a:bodyPr>
          <a:lstStyle/>
          <a:p>
            <a:pPr marL="752475">
              <a:lnSpc>
                <a:spcPct val="100000"/>
              </a:lnSpc>
              <a:spcBef>
                <a:spcPts val="130"/>
              </a:spcBef>
            </a:pPr>
            <a:r>
              <a:rPr sz="4000" spc="20" dirty="0"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sz="40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25" dirty="0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sz="40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25" dirty="0">
                <a:latin typeface="Arial" panose="020B0604020202020204" pitchFamily="34" charset="0"/>
                <a:cs typeface="Arial" panose="020B0604020202020204" pitchFamily="34" charset="0"/>
              </a:rPr>
              <a:t>POSTGRADO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08425" y="3982138"/>
            <a:ext cx="101854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lang="es-CL" sz="3400" i="1" spc="30" dirty="0"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  <a:endParaRPr lang="es-CL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50168" y="4619678"/>
            <a:ext cx="3396132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100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sz="3400" spc="30" dirty="0"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3400" spc="100" dirty="0">
                <a:latin typeface="Arial" panose="020B0604020202020204" pitchFamily="34" charset="0"/>
                <a:cs typeface="Arial" panose="020B0604020202020204" pitchFamily="34" charset="0"/>
              </a:rPr>
              <a:t>ORADOS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86087" y="4314152"/>
            <a:ext cx="4912613" cy="15241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750" b="1" spc="-4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98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9800" b="1" spc="-8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400" spc="3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400" spc="100" dirty="0">
                <a:latin typeface="Arial" panose="020B0604020202020204" pitchFamily="34" charset="0"/>
                <a:cs typeface="Arial" panose="020B0604020202020204" pitchFamily="34" charset="0"/>
              </a:rPr>
              <a:t>CREDI</a:t>
            </a:r>
            <a:r>
              <a:rPr sz="3400" spc="-10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400" spc="100" dirty="0">
                <a:latin typeface="Arial" panose="020B0604020202020204" pitchFamily="34" charset="0"/>
                <a:cs typeface="Arial" panose="020B0604020202020204" pitchFamily="34" charset="0"/>
              </a:rPr>
              <a:t>ADOS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69919" y="3981909"/>
            <a:ext cx="99695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lang="es-CL" sz="3400" i="1" spc="15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s-CL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97026" y="4617138"/>
            <a:ext cx="3467474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100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sz="3400" spc="30" dirty="0"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3400" spc="100" dirty="0">
                <a:latin typeface="Arial" panose="020B0604020202020204" pitchFamily="34" charset="0"/>
                <a:cs typeface="Arial" panose="020B0604020202020204" pitchFamily="34" charset="0"/>
              </a:rPr>
              <a:t>ORADOS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95054" y="4331334"/>
            <a:ext cx="5077534" cy="14978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9650" b="1" spc="-14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400" spc="3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400" spc="100" dirty="0">
                <a:latin typeface="Arial" panose="020B0604020202020204" pitchFamily="34" charset="0"/>
                <a:cs typeface="Arial" panose="020B0604020202020204" pitchFamily="34" charset="0"/>
              </a:rPr>
              <a:t>CREDI</a:t>
            </a:r>
            <a:r>
              <a:rPr sz="3400" spc="-10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400" spc="100" dirty="0">
                <a:latin typeface="Arial" panose="020B0604020202020204" pitchFamily="34" charset="0"/>
                <a:cs typeface="Arial" panose="020B0604020202020204" pitchFamily="34" charset="0"/>
              </a:rPr>
              <a:t>ADOS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D532251-0BA4-A51D-C1A7-4300E8850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70" y="4154195"/>
            <a:ext cx="5077534" cy="257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5">
            <a:extLst>
              <a:ext uri="{FF2B5EF4-FFF2-40B4-BE49-F238E27FC236}">
                <a16:creationId xmlns:a16="http://schemas.microsoft.com/office/drawing/2014/main" id="{A9DB7FEF-87C8-FE17-5493-87AED410B568}"/>
              </a:ext>
            </a:extLst>
          </p:cNvPr>
          <p:cNvSpPr/>
          <p:nvPr/>
        </p:nvSpPr>
        <p:spPr>
          <a:xfrm>
            <a:off x="-1097915" y="2743200"/>
            <a:ext cx="6252301" cy="6252301"/>
          </a:xfrm>
          <a:custGeom>
            <a:avLst/>
            <a:gdLst/>
            <a:ahLst/>
            <a:cxnLst/>
            <a:rect l="l" t="t" r="r" b="b"/>
            <a:pathLst>
              <a:path w="6190615" h="6190615">
                <a:moveTo>
                  <a:pt x="3095167" y="0"/>
                </a:moveTo>
                <a:lnTo>
                  <a:pt x="3046875" y="369"/>
                </a:lnTo>
                <a:lnTo>
                  <a:pt x="2998760" y="1472"/>
                </a:lnTo>
                <a:lnTo>
                  <a:pt x="2950830" y="3305"/>
                </a:lnTo>
                <a:lnTo>
                  <a:pt x="2903088" y="5862"/>
                </a:lnTo>
                <a:lnTo>
                  <a:pt x="2855540" y="9138"/>
                </a:lnTo>
                <a:lnTo>
                  <a:pt x="2808192" y="13127"/>
                </a:lnTo>
                <a:lnTo>
                  <a:pt x="2761049" y="17824"/>
                </a:lnTo>
                <a:lnTo>
                  <a:pt x="2714116" y="23223"/>
                </a:lnTo>
                <a:lnTo>
                  <a:pt x="2667399" y="29319"/>
                </a:lnTo>
                <a:lnTo>
                  <a:pt x="2620903" y="36108"/>
                </a:lnTo>
                <a:lnTo>
                  <a:pt x="2574633" y="43583"/>
                </a:lnTo>
                <a:lnTo>
                  <a:pt x="2528595" y="51738"/>
                </a:lnTo>
                <a:lnTo>
                  <a:pt x="2482794" y="60570"/>
                </a:lnTo>
                <a:lnTo>
                  <a:pt x="2437235" y="70072"/>
                </a:lnTo>
                <a:lnTo>
                  <a:pt x="2391924" y="80240"/>
                </a:lnTo>
                <a:lnTo>
                  <a:pt x="2346866" y="91067"/>
                </a:lnTo>
                <a:lnTo>
                  <a:pt x="2302067" y="102548"/>
                </a:lnTo>
                <a:lnTo>
                  <a:pt x="2257531" y="114679"/>
                </a:lnTo>
                <a:lnTo>
                  <a:pt x="2213265" y="127453"/>
                </a:lnTo>
                <a:lnTo>
                  <a:pt x="2169273" y="140865"/>
                </a:lnTo>
                <a:lnTo>
                  <a:pt x="2125561" y="154911"/>
                </a:lnTo>
                <a:lnTo>
                  <a:pt x="2082134" y="169584"/>
                </a:lnTo>
                <a:lnTo>
                  <a:pt x="2038998" y="184879"/>
                </a:lnTo>
                <a:lnTo>
                  <a:pt x="1996157" y="200791"/>
                </a:lnTo>
                <a:lnTo>
                  <a:pt x="1953618" y="217315"/>
                </a:lnTo>
                <a:lnTo>
                  <a:pt x="1911385" y="234445"/>
                </a:lnTo>
                <a:lnTo>
                  <a:pt x="1869465" y="252176"/>
                </a:lnTo>
                <a:lnTo>
                  <a:pt x="1827861" y="270503"/>
                </a:lnTo>
                <a:lnTo>
                  <a:pt x="1786581" y="289420"/>
                </a:lnTo>
                <a:lnTo>
                  <a:pt x="1745628" y="308921"/>
                </a:lnTo>
                <a:lnTo>
                  <a:pt x="1705009" y="329002"/>
                </a:lnTo>
                <a:lnTo>
                  <a:pt x="1664728" y="349657"/>
                </a:lnTo>
                <a:lnTo>
                  <a:pt x="1624791" y="370881"/>
                </a:lnTo>
                <a:lnTo>
                  <a:pt x="1585204" y="392668"/>
                </a:lnTo>
                <a:lnTo>
                  <a:pt x="1545972" y="415014"/>
                </a:lnTo>
                <a:lnTo>
                  <a:pt x="1507100" y="437912"/>
                </a:lnTo>
                <a:lnTo>
                  <a:pt x="1468593" y="461357"/>
                </a:lnTo>
                <a:lnTo>
                  <a:pt x="1430457" y="485345"/>
                </a:lnTo>
                <a:lnTo>
                  <a:pt x="1392697" y="509869"/>
                </a:lnTo>
                <a:lnTo>
                  <a:pt x="1355318" y="534925"/>
                </a:lnTo>
                <a:lnTo>
                  <a:pt x="1318327" y="560506"/>
                </a:lnTo>
                <a:lnTo>
                  <a:pt x="1281728" y="586608"/>
                </a:lnTo>
                <a:lnTo>
                  <a:pt x="1245526" y="613226"/>
                </a:lnTo>
                <a:lnTo>
                  <a:pt x="1209727" y="640353"/>
                </a:lnTo>
                <a:lnTo>
                  <a:pt x="1174336" y="667985"/>
                </a:lnTo>
                <a:lnTo>
                  <a:pt x="1139359" y="696116"/>
                </a:lnTo>
                <a:lnTo>
                  <a:pt x="1104801" y="724741"/>
                </a:lnTo>
                <a:lnTo>
                  <a:pt x="1070668" y="753854"/>
                </a:lnTo>
                <a:lnTo>
                  <a:pt x="1036964" y="783451"/>
                </a:lnTo>
                <a:lnTo>
                  <a:pt x="1003694" y="813525"/>
                </a:lnTo>
                <a:lnTo>
                  <a:pt x="970866" y="844072"/>
                </a:lnTo>
                <a:lnTo>
                  <a:pt x="938483" y="875086"/>
                </a:lnTo>
                <a:lnTo>
                  <a:pt x="906551" y="906562"/>
                </a:lnTo>
                <a:lnTo>
                  <a:pt x="875075" y="938494"/>
                </a:lnTo>
                <a:lnTo>
                  <a:pt x="844062" y="970877"/>
                </a:lnTo>
                <a:lnTo>
                  <a:pt x="813515" y="1003706"/>
                </a:lnTo>
                <a:lnTo>
                  <a:pt x="783441" y="1036976"/>
                </a:lnTo>
                <a:lnTo>
                  <a:pt x="753845" y="1070680"/>
                </a:lnTo>
                <a:lnTo>
                  <a:pt x="724731" y="1104814"/>
                </a:lnTo>
                <a:lnTo>
                  <a:pt x="696107" y="1139372"/>
                </a:lnTo>
                <a:lnTo>
                  <a:pt x="667976" y="1174349"/>
                </a:lnTo>
                <a:lnTo>
                  <a:pt x="640344" y="1209740"/>
                </a:lnTo>
                <a:lnTo>
                  <a:pt x="613217" y="1245539"/>
                </a:lnTo>
                <a:lnTo>
                  <a:pt x="586600" y="1281741"/>
                </a:lnTo>
                <a:lnTo>
                  <a:pt x="560498" y="1318341"/>
                </a:lnTo>
                <a:lnTo>
                  <a:pt x="534917" y="1355333"/>
                </a:lnTo>
                <a:lnTo>
                  <a:pt x="509862" y="1392711"/>
                </a:lnTo>
                <a:lnTo>
                  <a:pt x="485338" y="1430471"/>
                </a:lnTo>
                <a:lnTo>
                  <a:pt x="461351" y="1468607"/>
                </a:lnTo>
                <a:lnTo>
                  <a:pt x="437906" y="1507115"/>
                </a:lnTo>
                <a:lnTo>
                  <a:pt x="415008" y="1545987"/>
                </a:lnTo>
                <a:lnTo>
                  <a:pt x="392663" y="1585220"/>
                </a:lnTo>
                <a:lnTo>
                  <a:pt x="370876" y="1624807"/>
                </a:lnTo>
                <a:lnTo>
                  <a:pt x="349652" y="1664744"/>
                </a:lnTo>
                <a:lnTo>
                  <a:pt x="328997" y="1705024"/>
                </a:lnTo>
                <a:lnTo>
                  <a:pt x="308916" y="1745644"/>
                </a:lnTo>
                <a:lnTo>
                  <a:pt x="289415" y="1786597"/>
                </a:lnTo>
                <a:lnTo>
                  <a:pt x="270499" y="1827877"/>
                </a:lnTo>
                <a:lnTo>
                  <a:pt x="252172" y="1869481"/>
                </a:lnTo>
                <a:lnTo>
                  <a:pt x="234442" y="1911402"/>
                </a:lnTo>
                <a:lnTo>
                  <a:pt x="217312" y="1953634"/>
                </a:lnTo>
                <a:lnTo>
                  <a:pt x="200788" y="1996173"/>
                </a:lnTo>
                <a:lnTo>
                  <a:pt x="184876" y="2039014"/>
                </a:lnTo>
                <a:lnTo>
                  <a:pt x="169581" y="2082150"/>
                </a:lnTo>
                <a:lnTo>
                  <a:pt x="154908" y="2125577"/>
                </a:lnTo>
                <a:lnTo>
                  <a:pt x="140863" y="2169289"/>
                </a:lnTo>
                <a:lnTo>
                  <a:pt x="127451" y="2213281"/>
                </a:lnTo>
                <a:lnTo>
                  <a:pt x="114677" y="2257548"/>
                </a:lnTo>
                <a:lnTo>
                  <a:pt x="102546" y="2302083"/>
                </a:lnTo>
                <a:lnTo>
                  <a:pt x="91065" y="2346883"/>
                </a:lnTo>
                <a:lnTo>
                  <a:pt x="80238" y="2391940"/>
                </a:lnTo>
                <a:lnTo>
                  <a:pt x="70071" y="2437251"/>
                </a:lnTo>
                <a:lnTo>
                  <a:pt x="60569" y="2482810"/>
                </a:lnTo>
                <a:lnTo>
                  <a:pt x="51738" y="2528611"/>
                </a:lnTo>
                <a:lnTo>
                  <a:pt x="43582" y="2574649"/>
                </a:lnTo>
                <a:lnTo>
                  <a:pt x="36107" y="2620918"/>
                </a:lnTo>
                <a:lnTo>
                  <a:pt x="29319" y="2667414"/>
                </a:lnTo>
                <a:lnTo>
                  <a:pt x="23222" y="2714131"/>
                </a:lnTo>
                <a:lnTo>
                  <a:pt x="17823" y="2761064"/>
                </a:lnTo>
                <a:lnTo>
                  <a:pt x="13127" y="2808207"/>
                </a:lnTo>
                <a:lnTo>
                  <a:pt x="9138" y="2855554"/>
                </a:lnTo>
                <a:lnTo>
                  <a:pt x="5862" y="2903102"/>
                </a:lnTo>
                <a:lnTo>
                  <a:pt x="3305" y="2950843"/>
                </a:lnTo>
                <a:lnTo>
                  <a:pt x="1472" y="2998774"/>
                </a:lnTo>
                <a:lnTo>
                  <a:pt x="369" y="3046888"/>
                </a:lnTo>
                <a:lnTo>
                  <a:pt x="0" y="3095180"/>
                </a:lnTo>
                <a:lnTo>
                  <a:pt x="369" y="3143473"/>
                </a:lnTo>
                <a:lnTo>
                  <a:pt x="1472" y="3191587"/>
                </a:lnTo>
                <a:lnTo>
                  <a:pt x="3305" y="3239518"/>
                </a:lnTo>
                <a:lnTo>
                  <a:pt x="5862" y="3287260"/>
                </a:lnTo>
                <a:lnTo>
                  <a:pt x="9138" y="3334807"/>
                </a:lnTo>
                <a:lnTo>
                  <a:pt x="13127" y="3382155"/>
                </a:lnTo>
                <a:lnTo>
                  <a:pt x="17823" y="3429298"/>
                </a:lnTo>
                <a:lnTo>
                  <a:pt x="23222" y="3476231"/>
                </a:lnTo>
                <a:lnTo>
                  <a:pt x="29319" y="3522948"/>
                </a:lnTo>
                <a:lnTo>
                  <a:pt x="36107" y="3569445"/>
                </a:lnTo>
                <a:lnTo>
                  <a:pt x="43582" y="3615715"/>
                </a:lnTo>
                <a:lnTo>
                  <a:pt x="51738" y="3661753"/>
                </a:lnTo>
                <a:lnTo>
                  <a:pt x="60569" y="3707554"/>
                </a:lnTo>
                <a:lnTo>
                  <a:pt x="70071" y="3753113"/>
                </a:lnTo>
                <a:lnTo>
                  <a:pt x="80238" y="3798424"/>
                </a:lnTo>
                <a:lnTo>
                  <a:pt x="91065" y="3843482"/>
                </a:lnTo>
                <a:lnTo>
                  <a:pt x="102546" y="3888281"/>
                </a:lnTo>
                <a:lnTo>
                  <a:pt x="114677" y="3932817"/>
                </a:lnTo>
                <a:lnTo>
                  <a:pt x="127451" y="3977083"/>
                </a:lnTo>
                <a:lnTo>
                  <a:pt x="140863" y="4021075"/>
                </a:lnTo>
                <a:lnTo>
                  <a:pt x="154908" y="4064788"/>
                </a:lnTo>
                <a:lnTo>
                  <a:pt x="169581" y="4108215"/>
                </a:lnTo>
                <a:lnTo>
                  <a:pt x="184876" y="4151351"/>
                </a:lnTo>
                <a:lnTo>
                  <a:pt x="200788" y="4194192"/>
                </a:lnTo>
                <a:lnTo>
                  <a:pt x="217312" y="4236731"/>
                </a:lnTo>
                <a:lnTo>
                  <a:pt x="234442" y="4278964"/>
                </a:lnTo>
                <a:lnTo>
                  <a:pt x="252172" y="4320885"/>
                </a:lnTo>
                <a:lnTo>
                  <a:pt x="270499" y="4362488"/>
                </a:lnTo>
                <a:lnTo>
                  <a:pt x="289415" y="4403769"/>
                </a:lnTo>
                <a:lnTo>
                  <a:pt x="308916" y="4444722"/>
                </a:lnTo>
                <a:lnTo>
                  <a:pt x="328997" y="4485341"/>
                </a:lnTo>
                <a:lnTo>
                  <a:pt x="349652" y="4525622"/>
                </a:lnTo>
                <a:lnTo>
                  <a:pt x="370876" y="4565559"/>
                </a:lnTo>
                <a:lnTo>
                  <a:pt x="392663" y="4605146"/>
                </a:lnTo>
                <a:lnTo>
                  <a:pt x="415008" y="4644379"/>
                </a:lnTo>
                <a:lnTo>
                  <a:pt x="437906" y="4683251"/>
                </a:lnTo>
                <a:lnTo>
                  <a:pt x="461351" y="4721758"/>
                </a:lnTo>
                <a:lnTo>
                  <a:pt x="485338" y="4759894"/>
                </a:lnTo>
                <a:lnTo>
                  <a:pt x="509862" y="4797654"/>
                </a:lnTo>
                <a:lnTo>
                  <a:pt x="534917" y="4835033"/>
                </a:lnTo>
                <a:lnTo>
                  <a:pt x="560498" y="4872025"/>
                </a:lnTo>
                <a:lnTo>
                  <a:pt x="586600" y="4908624"/>
                </a:lnTo>
                <a:lnTo>
                  <a:pt x="613217" y="4944826"/>
                </a:lnTo>
                <a:lnTo>
                  <a:pt x="640344" y="4980625"/>
                </a:lnTo>
                <a:lnTo>
                  <a:pt x="667976" y="5016016"/>
                </a:lnTo>
                <a:lnTo>
                  <a:pt x="696107" y="5050993"/>
                </a:lnTo>
                <a:lnTo>
                  <a:pt x="724731" y="5085551"/>
                </a:lnTo>
                <a:lnTo>
                  <a:pt x="753845" y="5119685"/>
                </a:lnTo>
                <a:lnTo>
                  <a:pt x="783441" y="5153389"/>
                </a:lnTo>
                <a:lnTo>
                  <a:pt x="813515" y="5186659"/>
                </a:lnTo>
                <a:lnTo>
                  <a:pt x="844062" y="5219488"/>
                </a:lnTo>
                <a:lnTo>
                  <a:pt x="875075" y="5251871"/>
                </a:lnTo>
                <a:lnTo>
                  <a:pt x="906551" y="5283803"/>
                </a:lnTo>
                <a:lnTo>
                  <a:pt x="938483" y="5315278"/>
                </a:lnTo>
                <a:lnTo>
                  <a:pt x="970866" y="5346292"/>
                </a:lnTo>
                <a:lnTo>
                  <a:pt x="1003694" y="5376839"/>
                </a:lnTo>
                <a:lnTo>
                  <a:pt x="1036964" y="5406913"/>
                </a:lnTo>
                <a:lnTo>
                  <a:pt x="1070668" y="5436510"/>
                </a:lnTo>
                <a:lnTo>
                  <a:pt x="1104801" y="5465623"/>
                </a:lnTo>
                <a:lnTo>
                  <a:pt x="1139359" y="5494248"/>
                </a:lnTo>
                <a:lnTo>
                  <a:pt x="1174336" y="5522379"/>
                </a:lnTo>
                <a:lnTo>
                  <a:pt x="1209727" y="5550011"/>
                </a:lnTo>
                <a:lnTo>
                  <a:pt x="1245526" y="5577138"/>
                </a:lnTo>
                <a:lnTo>
                  <a:pt x="1281728" y="5603755"/>
                </a:lnTo>
                <a:lnTo>
                  <a:pt x="1318327" y="5629857"/>
                </a:lnTo>
                <a:lnTo>
                  <a:pt x="1355318" y="5655439"/>
                </a:lnTo>
                <a:lnTo>
                  <a:pt x="1392697" y="5680494"/>
                </a:lnTo>
                <a:lnTo>
                  <a:pt x="1430457" y="5705018"/>
                </a:lnTo>
                <a:lnTo>
                  <a:pt x="1468593" y="5729006"/>
                </a:lnTo>
                <a:lnTo>
                  <a:pt x="1507100" y="5752451"/>
                </a:lnTo>
                <a:lnTo>
                  <a:pt x="1545972" y="5775349"/>
                </a:lnTo>
                <a:lnTo>
                  <a:pt x="1585204" y="5797694"/>
                </a:lnTo>
                <a:lnTo>
                  <a:pt x="1624791" y="5819481"/>
                </a:lnTo>
                <a:lnTo>
                  <a:pt x="1664728" y="5840705"/>
                </a:lnTo>
                <a:lnTo>
                  <a:pt x="1705009" y="5861360"/>
                </a:lnTo>
                <a:lnTo>
                  <a:pt x="1745628" y="5881441"/>
                </a:lnTo>
                <a:lnTo>
                  <a:pt x="1786581" y="5900943"/>
                </a:lnTo>
                <a:lnTo>
                  <a:pt x="1827861" y="5919859"/>
                </a:lnTo>
                <a:lnTo>
                  <a:pt x="1869465" y="5938186"/>
                </a:lnTo>
                <a:lnTo>
                  <a:pt x="1911385" y="5955916"/>
                </a:lnTo>
                <a:lnTo>
                  <a:pt x="1953618" y="5973046"/>
                </a:lnTo>
                <a:lnTo>
                  <a:pt x="1996157" y="5989570"/>
                </a:lnTo>
                <a:lnTo>
                  <a:pt x="2038998" y="6005482"/>
                </a:lnTo>
                <a:lnTo>
                  <a:pt x="2082134" y="6020778"/>
                </a:lnTo>
                <a:lnTo>
                  <a:pt x="2125561" y="6035451"/>
                </a:lnTo>
                <a:lnTo>
                  <a:pt x="2169273" y="6049496"/>
                </a:lnTo>
                <a:lnTo>
                  <a:pt x="2213265" y="6062908"/>
                </a:lnTo>
                <a:lnTo>
                  <a:pt x="2257531" y="6075682"/>
                </a:lnTo>
                <a:lnTo>
                  <a:pt x="2302067" y="6087813"/>
                </a:lnTo>
                <a:lnTo>
                  <a:pt x="2346866" y="6099294"/>
                </a:lnTo>
                <a:lnTo>
                  <a:pt x="2391924" y="6110121"/>
                </a:lnTo>
                <a:lnTo>
                  <a:pt x="2437235" y="6120288"/>
                </a:lnTo>
                <a:lnTo>
                  <a:pt x="2482794" y="6129790"/>
                </a:lnTo>
                <a:lnTo>
                  <a:pt x="2528595" y="6138622"/>
                </a:lnTo>
                <a:lnTo>
                  <a:pt x="2574633" y="6146778"/>
                </a:lnTo>
                <a:lnTo>
                  <a:pt x="2620903" y="6154253"/>
                </a:lnTo>
                <a:lnTo>
                  <a:pt x="2667399" y="6161041"/>
                </a:lnTo>
                <a:lnTo>
                  <a:pt x="2714116" y="6167137"/>
                </a:lnTo>
                <a:lnTo>
                  <a:pt x="2761049" y="6172537"/>
                </a:lnTo>
                <a:lnTo>
                  <a:pt x="2808192" y="6177233"/>
                </a:lnTo>
                <a:lnTo>
                  <a:pt x="2855540" y="6181222"/>
                </a:lnTo>
                <a:lnTo>
                  <a:pt x="2903088" y="6184498"/>
                </a:lnTo>
                <a:lnTo>
                  <a:pt x="2950830" y="6187055"/>
                </a:lnTo>
                <a:lnTo>
                  <a:pt x="2998760" y="6188888"/>
                </a:lnTo>
                <a:lnTo>
                  <a:pt x="3046875" y="6189991"/>
                </a:lnTo>
                <a:lnTo>
                  <a:pt x="3095167" y="6190360"/>
                </a:lnTo>
                <a:lnTo>
                  <a:pt x="3143460" y="6189991"/>
                </a:lnTo>
                <a:lnTo>
                  <a:pt x="3191574" y="6188888"/>
                </a:lnTo>
                <a:lnTo>
                  <a:pt x="3239505" y="6187055"/>
                </a:lnTo>
                <a:lnTo>
                  <a:pt x="3287247" y="6184498"/>
                </a:lnTo>
                <a:lnTo>
                  <a:pt x="3334794" y="6181222"/>
                </a:lnTo>
                <a:lnTo>
                  <a:pt x="3382143" y="6177233"/>
                </a:lnTo>
                <a:lnTo>
                  <a:pt x="3429286" y="6172537"/>
                </a:lnTo>
                <a:lnTo>
                  <a:pt x="3476219" y="6167137"/>
                </a:lnTo>
                <a:lnTo>
                  <a:pt x="3522936" y="6161041"/>
                </a:lnTo>
                <a:lnTo>
                  <a:pt x="3569432" y="6154253"/>
                </a:lnTo>
                <a:lnTo>
                  <a:pt x="3615702" y="6146778"/>
                </a:lnTo>
                <a:lnTo>
                  <a:pt x="3661740" y="6138622"/>
                </a:lnTo>
                <a:lnTo>
                  <a:pt x="3707541" y="6129790"/>
                </a:lnTo>
                <a:lnTo>
                  <a:pt x="3753100" y="6120288"/>
                </a:lnTo>
                <a:lnTo>
                  <a:pt x="3798411" y="6110121"/>
                </a:lnTo>
                <a:lnTo>
                  <a:pt x="3843469" y="6099294"/>
                </a:lnTo>
                <a:lnTo>
                  <a:pt x="3888268" y="6087813"/>
                </a:lnTo>
                <a:lnTo>
                  <a:pt x="3932804" y="6075682"/>
                </a:lnTo>
                <a:lnTo>
                  <a:pt x="3977071" y="6062908"/>
                </a:lnTo>
                <a:lnTo>
                  <a:pt x="4021063" y="6049496"/>
                </a:lnTo>
                <a:lnTo>
                  <a:pt x="4064775" y="6035451"/>
                </a:lnTo>
                <a:lnTo>
                  <a:pt x="4108202" y="6020778"/>
                </a:lnTo>
                <a:lnTo>
                  <a:pt x="4151338" y="6005482"/>
                </a:lnTo>
                <a:lnTo>
                  <a:pt x="4194179" y="5989570"/>
                </a:lnTo>
                <a:lnTo>
                  <a:pt x="4236718" y="5973046"/>
                </a:lnTo>
                <a:lnTo>
                  <a:pt x="4278951" y="5955916"/>
                </a:lnTo>
                <a:lnTo>
                  <a:pt x="4320872" y="5938186"/>
                </a:lnTo>
                <a:lnTo>
                  <a:pt x="4362475" y="5919859"/>
                </a:lnTo>
                <a:lnTo>
                  <a:pt x="4403756" y="5900943"/>
                </a:lnTo>
                <a:lnTo>
                  <a:pt x="4444709" y="5881441"/>
                </a:lnTo>
                <a:lnTo>
                  <a:pt x="4485329" y="5861360"/>
                </a:lnTo>
                <a:lnTo>
                  <a:pt x="4525609" y="5840705"/>
                </a:lnTo>
                <a:lnTo>
                  <a:pt x="4565546" y="5819481"/>
                </a:lnTo>
                <a:lnTo>
                  <a:pt x="4605133" y="5797694"/>
                </a:lnTo>
                <a:lnTo>
                  <a:pt x="4644366" y="5775349"/>
                </a:lnTo>
                <a:lnTo>
                  <a:pt x="4683238" y="5752451"/>
                </a:lnTo>
                <a:lnTo>
                  <a:pt x="4721745" y="5729006"/>
                </a:lnTo>
                <a:lnTo>
                  <a:pt x="4759882" y="5705018"/>
                </a:lnTo>
                <a:lnTo>
                  <a:pt x="4797642" y="5680494"/>
                </a:lnTo>
                <a:lnTo>
                  <a:pt x="4835020" y="5655439"/>
                </a:lnTo>
                <a:lnTo>
                  <a:pt x="4872012" y="5629857"/>
                </a:lnTo>
                <a:lnTo>
                  <a:pt x="4908611" y="5603755"/>
                </a:lnTo>
                <a:lnTo>
                  <a:pt x="4944813" y="5577138"/>
                </a:lnTo>
                <a:lnTo>
                  <a:pt x="4980612" y="5550011"/>
                </a:lnTo>
                <a:lnTo>
                  <a:pt x="5016003" y="5522379"/>
                </a:lnTo>
                <a:lnTo>
                  <a:pt x="5050980" y="5494248"/>
                </a:lnTo>
                <a:lnTo>
                  <a:pt x="5085539" y="5465623"/>
                </a:lnTo>
                <a:lnTo>
                  <a:pt x="5119672" y="5436510"/>
                </a:lnTo>
                <a:lnTo>
                  <a:pt x="5153377" y="5406913"/>
                </a:lnTo>
                <a:lnTo>
                  <a:pt x="5186646" y="5376839"/>
                </a:lnTo>
                <a:lnTo>
                  <a:pt x="5219475" y="5346292"/>
                </a:lnTo>
                <a:lnTo>
                  <a:pt x="5251858" y="5315278"/>
                </a:lnTo>
                <a:lnTo>
                  <a:pt x="5283790" y="5283803"/>
                </a:lnTo>
                <a:lnTo>
                  <a:pt x="5315266" y="5251871"/>
                </a:lnTo>
                <a:lnTo>
                  <a:pt x="5346280" y="5219488"/>
                </a:lnTo>
                <a:lnTo>
                  <a:pt x="5376826" y="5186659"/>
                </a:lnTo>
                <a:lnTo>
                  <a:pt x="5406901" y="5153389"/>
                </a:lnTo>
                <a:lnTo>
                  <a:pt x="5436497" y="5119685"/>
                </a:lnTo>
                <a:lnTo>
                  <a:pt x="5465611" y="5085551"/>
                </a:lnTo>
                <a:lnTo>
                  <a:pt x="5494235" y="5050993"/>
                </a:lnTo>
                <a:lnTo>
                  <a:pt x="5522366" y="5016016"/>
                </a:lnTo>
                <a:lnTo>
                  <a:pt x="5549998" y="4980625"/>
                </a:lnTo>
                <a:lnTo>
                  <a:pt x="5577125" y="4944826"/>
                </a:lnTo>
                <a:lnTo>
                  <a:pt x="5603743" y="4908624"/>
                </a:lnTo>
                <a:lnTo>
                  <a:pt x="5629845" y="4872025"/>
                </a:lnTo>
                <a:lnTo>
                  <a:pt x="5655426" y="4835033"/>
                </a:lnTo>
                <a:lnTo>
                  <a:pt x="5680481" y="4797654"/>
                </a:lnTo>
                <a:lnTo>
                  <a:pt x="5705005" y="4759894"/>
                </a:lnTo>
                <a:lnTo>
                  <a:pt x="5728993" y="4721758"/>
                </a:lnTo>
                <a:lnTo>
                  <a:pt x="5752438" y="4683251"/>
                </a:lnTo>
                <a:lnTo>
                  <a:pt x="5775336" y="4644379"/>
                </a:lnTo>
                <a:lnTo>
                  <a:pt x="5797682" y="4605146"/>
                </a:lnTo>
                <a:lnTo>
                  <a:pt x="5819469" y="4565559"/>
                </a:lnTo>
                <a:lnTo>
                  <a:pt x="5840693" y="4525622"/>
                </a:lnTo>
                <a:lnTo>
                  <a:pt x="5861348" y="4485341"/>
                </a:lnTo>
                <a:lnTo>
                  <a:pt x="5881428" y="4444722"/>
                </a:lnTo>
                <a:lnTo>
                  <a:pt x="5900930" y="4403769"/>
                </a:lnTo>
                <a:lnTo>
                  <a:pt x="5919846" y="4362488"/>
                </a:lnTo>
                <a:lnTo>
                  <a:pt x="5938173" y="4320885"/>
                </a:lnTo>
                <a:lnTo>
                  <a:pt x="5955904" y="4278964"/>
                </a:lnTo>
                <a:lnTo>
                  <a:pt x="5973034" y="4236731"/>
                </a:lnTo>
                <a:lnTo>
                  <a:pt x="5989557" y="4194192"/>
                </a:lnTo>
                <a:lnTo>
                  <a:pt x="6005470" y="4151351"/>
                </a:lnTo>
                <a:lnTo>
                  <a:pt x="6020765" y="4108215"/>
                </a:lnTo>
                <a:lnTo>
                  <a:pt x="6035438" y="4064788"/>
                </a:lnTo>
                <a:lnTo>
                  <a:pt x="6049483" y="4021075"/>
                </a:lnTo>
                <a:lnTo>
                  <a:pt x="6062896" y="3977083"/>
                </a:lnTo>
                <a:lnTo>
                  <a:pt x="6075670" y="3932817"/>
                </a:lnTo>
                <a:lnTo>
                  <a:pt x="6087800" y="3888281"/>
                </a:lnTo>
                <a:lnTo>
                  <a:pt x="6099281" y="3843482"/>
                </a:lnTo>
                <a:lnTo>
                  <a:pt x="6110108" y="3798424"/>
                </a:lnTo>
                <a:lnTo>
                  <a:pt x="6120275" y="3753113"/>
                </a:lnTo>
                <a:lnTo>
                  <a:pt x="6129778" y="3707554"/>
                </a:lnTo>
                <a:lnTo>
                  <a:pt x="6138609" y="3661753"/>
                </a:lnTo>
                <a:lnTo>
                  <a:pt x="6146765" y="3615715"/>
                </a:lnTo>
                <a:lnTo>
                  <a:pt x="6154240" y="3569445"/>
                </a:lnTo>
                <a:lnTo>
                  <a:pt x="6161028" y="3522948"/>
                </a:lnTo>
                <a:lnTo>
                  <a:pt x="6167125" y="3476231"/>
                </a:lnTo>
                <a:lnTo>
                  <a:pt x="6172524" y="3429298"/>
                </a:lnTo>
                <a:lnTo>
                  <a:pt x="6177221" y="3382155"/>
                </a:lnTo>
                <a:lnTo>
                  <a:pt x="6181209" y="3334807"/>
                </a:lnTo>
                <a:lnTo>
                  <a:pt x="6184485" y="3287260"/>
                </a:lnTo>
                <a:lnTo>
                  <a:pt x="6187042" y="3239518"/>
                </a:lnTo>
                <a:lnTo>
                  <a:pt x="6188875" y="3191587"/>
                </a:lnTo>
                <a:lnTo>
                  <a:pt x="6189979" y="3143473"/>
                </a:lnTo>
                <a:lnTo>
                  <a:pt x="6190348" y="3095180"/>
                </a:lnTo>
                <a:lnTo>
                  <a:pt x="6189979" y="3046888"/>
                </a:lnTo>
                <a:lnTo>
                  <a:pt x="6188875" y="2998774"/>
                </a:lnTo>
                <a:lnTo>
                  <a:pt x="6187042" y="2950843"/>
                </a:lnTo>
                <a:lnTo>
                  <a:pt x="6184485" y="2903102"/>
                </a:lnTo>
                <a:lnTo>
                  <a:pt x="6181209" y="2855554"/>
                </a:lnTo>
                <a:lnTo>
                  <a:pt x="6177221" y="2808207"/>
                </a:lnTo>
                <a:lnTo>
                  <a:pt x="6172524" y="2761064"/>
                </a:lnTo>
                <a:lnTo>
                  <a:pt x="6167125" y="2714131"/>
                </a:lnTo>
                <a:lnTo>
                  <a:pt x="6161028" y="2667414"/>
                </a:lnTo>
                <a:lnTo>
                  <a:pt x="6154240" y="2620918"/>
                </a:lnTo>
                <a:lnTo>
                  <a:pt x="6146765" y="2574649"/>
                </a:lnTo>
                <a:lnTo>
                  <a:pt x="6138609" y="2528611"/>
                </a:lnTo>
                <a:lnTo>
                  <a:pt x="6129778" y="2482810"/>
                </a:lnTo>
                <a:lnTo>
                  <a:pt x="6120275" y="2437251"/>
                </a:lnTo>
                <a:lnTo>
                  <a:pt x="6110108" y="2391940"/>
                </a:lnTo>
                <a:lnTo>
                  <a:pt x="6099281" y="2346883"/>
                </a:lnTo>
                <a:lnTo>
                  <a:pt x="6087800" y="2302083"/>
                </a:lnTo>
                <a:lnTo>
                  <a:pt x="6075670" y="2257548"/>
                </a:lnTo>
                <a:lnTo>
                  <a:pt x="6062896" y="2213281"/>
                </a:lnTo>
                <a:lnTo>
                  <a:pt x="6049483" y="2169289"/>
                </a:lnTo>
                <a:lnTo>
                  <a:pt x="6035438" y="2125577"/>
                </a:lnTo>
                <a:lnTo>
                  <a:pt x="6020765" y="2082150"/>
                </a:lnTo>
                <a:lnTo>
                  <a:pt x="6005470" y="2039014"/>
                </a:lnTo>
                <a:lnTo>
                  <a:pt x="5989557" y="1996173"/>
                </a:lnTo>
                <a:lnTo>
                  <a:pt x="5973034" y="1953634"/>
                </a:lnTo>
                <a:lnTo>
                  <a:pt x="5955904" y="1911402"/>
                </a:lnTo>
                <a:lnTo>
                  <a:pt x="5938173" y="1869481"/>
                </a:lnTo>
                <a:lnTo>
                  <a:pt x="5919846" y="1827877"/>
                </a:lnTo>
                <a:lnTo>
                  <a:pt x="5900930" y="1786597"/>
                </a:lnTo>
                <a:lnTo>
                  <a:pt x="5881428" y="1745644"/>
                </a:lnTo>
                <a:lnTo>
                  <a:pt x="5861348" y="1705024"/>
                </a:lnTo>
                <a:lnTo>
                  <a:pt x="5840693" y="1664744"/>
                </a:lnTo>
                <a:lnTo>
                  <a:pt x="5819469" y="1624807"/>
                </a:lnTo>
                <a:lnTo>
                  <a:pt x="5797682" y="1585220"/>
                </a:lnTo>
                <a:lnTo>
                  <a:pt x="5775336" y="1545987"/>
                </a:lnTo>
                <a:lnTo>
                  <a:pt x="5752438" y="1507115"/>
                </a:lnTo>
                <a:lnTo>
                  <a:pt x="5728993" y="1468607"/>
                </a:lnTo>
                <a:lnTo>
                  <a:pt x="5705005" y="1430471"/>
                </a:lnTo>
                <a:lnTo>
                  <a:pt x="5680481" y="1392711"/>
                </a:lnTo>
                <a:lnTo>
                  <a:pt x="5655426" y="1355333"/>
                </a:lnTo>
                <a:lnTo>
                  <a:pt x="5629845" y="1318341"/>
                </a:lnTo>
                <a:lnTo>
                  <a:pt x="5603743" y="1281741"/>
                </a:lnTo>
                <a:lnTo>
                  <a:pt x="5577125" y="1245539"/>
                </a:lnTo>
                <a:lnTo>
                  <a:pt x="5549998" y="1209740"/>
                </a:lnTo>
                <a:lnTo>
                  <a:pt x="5522366" y="1174349"/>
                </a:lnTo>
                <a:lnTo>
                  <a:pt x="5494235" y="1139372"/>
                </a:lnTo>
                <a:lnTo>
                  <a:pt x="5465611" y="1104814"/>
                </a:lnTo>
                <a:lnTo>
                  <a:pt x="5436497" y="1070680"/>
                </a:lnTo>
                <a:lnTo>
                  <a:pt x="5406901" y="1036976"/>
                </a:lnTo>
                <a:lnTo>
                  <a:pt x="5376826" y="1003706"/>
                </a:lnTo>
                <a:lnTo>
                  <a:pt x="5346280" y="970877"/>
                </a:lnTo>
                <a:lnTo>
                  <a:pt x="5315266" y="938494"/>
                </a:lnTo>
                <a:lnTo>
                  <a:pt x="5283790" y="906562"/>
                </a:lnTo>
                <a:lnTo>
                  <a:pt x="5251858" y="875086"/>
                </a:lnTo>
                <a:lnTo>
                  <a:pt x="5219475" y="844072"/>
                </a:lnTo>
                <a:lnTo>
                  <a:pt x="5186646" y="813525"/>
                </a:lnTo>
                <a:lnTo>
                  <a:pt x="5153377" y="783451"/>
                </a:lnTo>
                <a:lnTo>
                  <a:pt x="5119672" y="753854"/>
                </a:lnTo>
                <a:lnTo>
                  <a:pt x="5085539" y="724741"/>
                </a:lnTo>
                <a:lnTo>
                  <a:pt x="5050980" y="696116"/>
                </a:lnTo>
                <a:lnTo>
                  <a:pt x="5016003" y="667985"/>
                </a:lnTo>
                <a:lnTo>
                  <a:pt x="4980612" y="640353"/>
                </a:lnTo>
                <a:lnTo>
                  <a:pt x="4944813" y="613226"/>
                </a:lnTo>
                <a:lnTo>
                  <a:pt x="4908611" y="586608"/>
                </a:lnTo>
                <a:lnTo>
                  <a:pt x="4872012" y="560506"/>
                </a:lnTo>
                <a:lnTo>
                  <a:pt x="4835020" y="534925"/>
                </a:lnTo>
                <a:lnTo>
                  <a:pt x="4797642" y="509869"/>
                </a:lnTo>
                <a:lnTo>
                  <a:pt x="4759882" y="485345"/>
                </a:lnTo>
                <a:lnTo>
                  <a:pt x="4721745" y="461357"/>
                </a:lnTo>
                <a:lnTo>
                  <a:pt x="4683238" y="437912"/>
                </a:lnTo>
                <a:lnTo>
                  <a:pt x="4644366" y="415014"/>
                </a:lnTo>
                <a:lnTo>
                  <a:pt x="4605133" y="392668"/>
                </a:lnTo>
                <a:lnTo>
                  <a:pt x="4565546" y="370881"/>
                </a:lnTo>
                <a:lnTo>
                  <a:pt x="4525609" y="349657"/>
                </a:lnTo>
                <a:lnTo>
                  <a:pt x="4485329" y="329002"/>
                </a:lnTo>
                <a:lnTo>
                  <a:pt x="4444709" y="308921"/>
                </a:lnTo>
                <a:lnTo>
                  <a:pt x="4403756" y="289420"/>
                </a:lnTo>
                <a:lnTo>
                  <a:pt x="4362475" y="270503"/>
                </a:lnTo>
                <a:lnTo>
                  <a:pt x="4320872" y="252176"/>
                </a:lnTo>
                <a:lnTo>
                  <a:pt x="4278951" y="234445"/>
                </a:lnTo>
                <a:lnTo>
                  <a:pt x="4236718" y="217315"/>
                </a:lnTo>
                <a:lnTo>
                  <a:pt x="4194179" y="200791"/>
                </a:lnTo>
                <a:lnTo>
                  <a:pt x="4151338" y="184879"/>
                </a:lnTo>
                <a:lnTo>
                  <a:pt x="4108202" y="169584"/>
                </a:lnTo>
                <a:lnTo>
                  <a:pt x="4064775" y="154911"/>
                </a:lnTo>
                <a:lnTo>
                  <a:pt x="4021063" y="140865"/>
                </a:lnTo>
                <a:lnTo>
                  <a:pt x="3977071" y="127453"/>
                </a:lnTo>
                <a:lnTo>
                  <a:pt x="3932804" y="114679"/>
                </a:lnTo>
                <a:lnTo>
                  <a:pt x="3888268" y="102548"/>
                </a:lnTo>
                <a:lnTo>
                  <a:pt x="3843469" y="91067"/>
                </a:lnTo>
                <a:lnTo>
                  <a:pt x="3798411" y="80240"/>
                </a:lnTo>
                <a:lnTo>
                  <a:pt x="3753100" y="70072"/>
                </a:lnTo>
                <a:lnTo>
                  <a:pt x="3707541" y="60570"/>
                </a:lnTo>
                <a:lnTo>
                  <a:pt x="3661740" y="51738"/>
                </a:lnTo>
                <a:lnTo>
                  <a:pt x="3615702" y="43583"/>
                </a:lnTo>
                <a:lnTo>
                  <a:pt x="3569432" y="36108"/>
                </a:lnTo>
                <a:lnTo>
                  <a:pt x="3522936" y="29319"/>
                </a:lnTo>
                <a:lnTo>
                  <a:pt x="3476219" y="23223"/>
                </a:lnTo>
                <a:lnTo>
                  <a:pt x="3429286" y="17824"/>
                </a:lnTo>
                <a:lnTo>
                  <a:pt x="3382143" y="13127"/>
                </a:lnTo>
                <a:lnTo>
                  <a:pt x="3334794" y="9138"/>
                </a:lnTo>
                <a:lnTo>
                  <a:pt x="3287247" y="5862"/>
                </a:lnTo>
                <a:lnTo>
                  <a:pt x="3239505" y="3305"/>
                </a:lnTo>
                <a:lnTo>
                  <a:pt x="3191574" y="1472"/>
                </a:lnTo>
                <a:lnTo>
                  <a:pt x="3143460" y="369"/>
                </a:lnTo>
                <a:lnTo>
                  <a:pt x="3095167" y="0"/>
                </a:lnTo>
                <a:close/>
              </a:path>
            </a:pathLst>
          </a:custGeom>
          <a:gradFill>
            <a:gsLst>
              <a:gs pos="13000">
                <a:schemeClr val="bg1"/>
              </a:gs>
              <a:gs pos="64000">
                <a:srgbClr val="00FF7B"/>
              </a:gs>
            </a:gsLst>
            <a:lin ang="7800000" scaled="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24">
            <a:extLst>
              <a:ext uri="{FF2B5EF4-FFF2-40B4-BE49-F238E27FC236}">
                <a16:creationId xmlns:a16="http://schemas.microsoft.com/office/drawing/2014/main" id="{F3F9AB0D-AB09-CDCE-ED49-33968A27B8D1}"/>
              </a:ext>
            </a:extLst>
          </p:cNvPr>
          <p:cNvSpPr/>
          <p:nvPr/>
        </p:nvSpPr>
        <p:spPr>
          <a:xfrm>
            <a:off x="444843" y="1256271"/>
            <a:ext cx="4952658" cy="683260"/>
          </a:xfrm>
          <a:custGeom>
            <a:avLst/>
            <a:gdLst/>
            <a:ahLst/>
            <a:cxnLst/>
            <a:rect l="l" t="t" r="r" b="b"/>
            <a:pathLst>
              <a:path w="16562069" h="912495">
                <a:moveTo>
                  <a:pt x="16561701" y="0"/>
                </a:moveTo>
                <a:lnTo>
                  <a:pt x="0" y="0"/>
                </a:lnTo>
                <a:lnTo>
                  <a:pt x="0" y="912088"/>
                </a:lnTo>
                <a:lnTo>
                  <a:pt x="16561701" y="912088"/>
                </a:lnTo>
                <a:lnTo>
                  <a:pt x="16561701" y="0"/>
                </a:lnTo>
                <a:close/>
              </a:path>
            </a:pathLst>
          </a:custGeom>
          <a:gradFill>
            <a:gsLst>
              <a:gs pos="1000">
                <a:schemeClr val="bg1"/>
              </a:gs>
              <a:gs pos="100000">
                <a:srgbClr val="00FF7B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6934" y="637540"/>
            <a:ext cx="2028366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40" dirty="0">
                <a:solidFill>
                  <a:srgbClr val="000000"/>
                </a:solidFill>
              </a:rPr>
              <a:t>EN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317500" y="1268615"/>
            <a:ext cx="5308600" cy="632224"/>
          </a:xfrm>
          <a:prstGeom prst="rect">
            <a:avLst/>
          </a:prstGeom>
          <a:noFill/>
        </p:spPr>
        <p:txBody>
          <a:bodyPr vert="horz" wrap="square" lIns="0" tIns="16510" rIns="0" bIns="0" rtlCol="0">
            <a:spAutoFit/>
          </a:bodyPr>
          <a:lstStyle/>
          <a:p>
            <a:pPr marL="401955" algn="ctr">
              <a:lnSpc>
                <a:spcPct val="100000"/>
              </a:lnSpc>
              <a:spcBef>
                <a:spcPts val="130"/>
              </a:spcBef>
            </a:pPr>
            <a:r>
              <a:rPr sz="4000" spc="30" dirty="0">
                <a:latin typeface="Arial" panose="020B0604020202020204" pitchFamily="34" charset="0"/>
                <a:cs typeface="Arial" panose="020B0604020202020204" pitchFamily="34" charset="0"/>
              </a:rPr>
              <a:t>RÁNKING</a:t>
            </a:r>
            <a:r>
              <a:rPr sz="40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-40" dirty="0">
                <a:latin typeface="Arial" panose="020B0604020202020204" pitchFamily="34" charset="0"/>
                <a:cs typeface="Arial" panose="020B0604020202020204" pitchFamily="34" charset="0"/>
              </a:rPr>
              <a:t>LATAM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08425" y="3865120"/>
            <a:ext cx="4585475" cy="4075474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lang="es-CL" sz="3400" i="1" spc="30" dirty="0"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  <a:endParaRPr lang="es-CL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 marR="1033144">
              <a:lnSpc>
                <a:spcPts val="4000"/>
              </a:lnSpc>
              <a:spcBef>
                <a:spcPts val="1120"/>
              </a:spcBef>
            </a:pPr>
            <a:r>
              <a:rPr sz="3400" spc="30" dirty="0">
                <a:latin typeface="Arial" panose="020B0604020202020204" pitchFamily="34" charset="0"/>
                <a:cs typeface="Arial" panose="020B0604020202020204" pitchFamily="34" charset="0"/>
              </a:rPr>
              <a:t>ESTAR</a:t>
            </a:r>
            <a:r>
              <a:rPr sz="34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30" dirty="0">
                <a:latin typeface="Arial" panose="020B0604020202020204" pitchFamily="34" charset="0"/>
                <a:cs typeface="Arial" panose="020B0604020202020204" pitchFamily="34" charset="0"/>
              </a:rPr>
              <a:t>DENTRO </a:t>
            </a:r>
            <a:br>
              <a:rPr lang="es-MX" sz="3400" b="1" spc="-3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3400" b="1" spc="-6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40" dirty="0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3400" b="1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65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s-MX" sz="3400" b="1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30" dirty="0">
                <a:latin typeface="Arial" panose="020B0604020202020204" pitchFamily="34" charset="0"/>
                <a:cs typeface="Arial" panose="020B0604020202020204" pitchFamily="34" charset="0"/>
              </a:rPr>
              <a:t>MEJORES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00"/>
              </a:lnSpc>
            </a:pPr>
            <a:r>
              <a:rPr sz="3400" b="1" spc="-35" dirty="0">
                <a:latin typeface="Arial" panose="020B0604020202020204" pitchFamily="34" charset="0"/>
                <a:cs typeface="Arial" panose="020B0604020202020204" pitchFamily="34" charset="0"/>
              </a:rPr>
              <a:t>UNIVERSIDADES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3940"/>
              </a:lnSpc>
            </a:pPr>
            <a:r>
              <a:rPr sz="3400" spc="-6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34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-50" dirty="0">
                <a:latin typeface="Arial" panose="020B0604020202020204" pitchFamily="34" charset="0"/>
                <a:cs typeface="Arial" panose="020B0604020202020204" pitchFamily="34" charset="0"/>
              </a:rPr>
              <a:t>AMÉRICA</a:t>
            </a:r>
            <a:r>
              <a:rPr sz="34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-50" dirty="0">
                <a:latin typeface="Arial" panose="020B0604020202020204" pitchFamily="34" charset="0"/>
                <a:cs typeface="Arial" panose="020B0604020202020204" pitchFamily="34" charset="0"/>
              </a:rPr>
              <a:t>LATINA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785"/>
              </a:lnSpc>
            </a:pP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  <a:r>
              <a:rPr sz="24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20" dirty="0"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endParaRPr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400" i="1" spc="15" dirty="0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20" dirty="0">
                <a:latin typeface="Arial" panose="020B0604020202020204" pitchFamily="34" charset="0"/>
                <a:cs typeface="Arial" panose="020B0604020202020204" pitchFamily="34" charset="0"/>
              </a:rPr>
              <a:t>Education.</a:t>
            </a:r>
            <a:endParaRPr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69549" y="3865120"/>
            <a:ext cx="4804551" cy="406265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lang="es-CL" sz="3400" i="1" spc="15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s-CL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40"/>
              </a:lnSpc>
              <a:spcBef>
                <a:spcPts val="919"/>
              </a:spcBef>
            </a:pPr>
            <a:r>
              <a:rPr sz="3400" spc="30" dirty="0">
                <a:latin typeface="Arial" panose="020B0604020202020204" pitchFamily="34" charset="0"/>
                <a:cs typeface="Arial" panose="020B0604020202020204" pitchFamily="34" charset="0"/>
              </a:rPr>
              <a:t>ESTAR</a:t>
            </a:r>
            <a:r>
              <a:rPr sz="3400" spc="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5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3400" spc="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10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00"/>
              </a:lnSpc>
            </a:pPr>
            <a:r>
              <a:rPr sz="3400" b="1" spc="-15" dirty="0">
                <a:latin typeface="Arial" panose="020B0604020202020204" pitchFamily="34" charset="0"/>
                <a:cs typeface="Arial" panose="020B0604020202020204" pitchFamily="34" charset="0"/>
              </a:rPr>
              <a:t>TRAMO</a:t>
            </a:r>
            <a:r>
              <a:rPr sz="3400" b="1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80" dirty="0">
                <a:latin typeface="Arial" panose="020B0604020202020204" pitchFamily="34" charset="0"/>
                <a:cs typeface="Arial" panose="020B0604020202020204" pitchFamily="34" charset="0"/>
              </a:rPr>
              <a:t>126-150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 marR="506730">
              <a:lnSpc>
                <a:spcPts val="4000"/>
              </a:lnSpc>
              <a:spcBef>
                <a:spcPts val="160"/>
              </a:spcBef>
            </a:pPr>
            <a:r>
              <a:rPr sz="3400" b="1" spc="-6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34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40" dirty="0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3400" b="1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30" dirty="0">
                <a:latin typeface="Arial" panose="020B0604020202020204" pitchFamily="34" charset="0"/>
                <a:cs typeface="Arial" panose="020B0604020202020204" pitchFamily="34" charset="0"/>
              </a:rPr>
              <a:t>MEJORES </a:t>
            </a:r>
            <a:r>
              <a:rPr sz="3400" b="1" spc="-9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35" dirty="0">
                <a:latin typeface="Arial" panose="020B0604020202020204" pitchFamily="34" charset="0"/>
                <a:cs typeface="Arial" panose="020B0604020202020204" pitchFamily="34" charset="0"/>
              </a:rPr>
              <a:t>UNIVERSIDADES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3779"/>
              </a:lnSpc>
            </a:pPr>
            <a:r>
              <a:rPr sz="3400" spc="5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3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75" dirty="0">
                <a:latin typeface="Arial" panose="020B0604020202020204" pitchFamily="34" charset="0"/>
                <a:cs typeface="Arial" panose="020B0604020202020204" pitchFamily="34" charset="0"/>
              </a:rPr>
              <a:t>AMÉRICA</a:t>
            </a:r>
            <a:r>
              <a:rPr sz="34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75" dirty="0">
                <a:latin typeface="Arial" panose="020B0604020202020204" pitchFamily="34" charset="0"/>
                <a:cs typeface="Arial" panose="020B0604020202020204" pitchFamily="34" charset="0"/>
              </a:rPr>
              <a:t>LATINA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785"/>
              </a:lnSpc>
            </a:pP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  <a:r>
              <a:rPr sz="24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20" dirty="0"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endParaRPr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400" i="1" spc="15" dirty="0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20" dirty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150D74C-EFF4-7EE8-E84F-5954D32F5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70" y="4154195"/>
            <a:ext cx="5077534" cy="257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id="{7CEBC8F4-D133-CB90-3D18-74C2FA7DDA9F}"/>
              </a:ext>
            </a:extLst>
          </p:cNvPr>
          <p:cNvSpPr/>
          <p:nvPr/>
        </p:nvSpPr>
        <p:spPr>
          <a:xfrm>
            <a:off x="-1097915" y="2743200"/>
            <a:ext cx="6252301" cy="6252301"/>
          </a:xfrm>
          <a:custGeom>
            <a:avLst/>
            <a:gdLst/>
            <a:ahLst/>
            <a:cxnLst/>
            <a:rect l="l" t="t" r="r" b="b"/>
            <a:pathLst>
              <a:path w="6190615" h="6190615">
                <a:moveTo>
                  <a:pt x="3095167" y="0"/>
                </a:moveTo>
                <a:lnTo>
                  <a:pt x="3046875" y="369"/>
                </a:lnTo>
                <a:lnTo>
                  <a:pt x="2998760" y="1472"/>
                </a:lnTo>
                <a:lnTo>
                  <a:pt x="2950830" y="3305"/>
                </a:lnTo>
                <a:lnTo>
                  <a:pt x="2903088" y="5862"/>
                </a:lnTo>
                <a:lnTo>
                  <a:pt x="2855540" y="9138"/>
                </a:lnTo>
                <a:lnTo>
                  <a:pt x="2808192" y="13127"/>
                </a:lnTo>
                <a:lnTo>
                  <a:pt x="2761049" y="17824"/>
                </a:lnTo>
                <a:lnTo>
                  <a:pt x="2714116" y="23223"/>
                </a:lnTo>
                <a:lnTo>
                  <a:pt x="2667399" y="29319"/>
                </a:lnTo>
                <a:lnTo>
                  <a:pt x="2620903" y="36108"/>
                </a:lnTo>
                <a:lnTo>
                  <a:pt x="2574633" y="43583"/>
                </a:lnTo>
                <a:lnTo>
                  <a:pt x="2528595" y="51738"/>
                </a:lnTo>
                <a:lnTo>
                  <a:pt x="2482794" y="60570"/>
                </a:lnTo>
                <a:lnTo>
                  <a:pt x="2437235" y="70072"/>
                </a:lnTo>
                <a:lnTo>
                  <a:pt x="2391924" y="80240"/>
                </a:lnTo>
                <a:lnTo>
                  <a:pt x="2346866" y="91067"/>
                </a:lnTo>
                <a:lnTo>
                  <a:pt x="2302067" y="102548"/>
                </a:lnTo>
                <a:lnTo>
                  <a:pt x="2257531" y="114679"/>
                </a:lnTo>
                <a:lnTo>
                  <a:pt x="2213265" y="127453"/>
                </a:lnTo>
                <a:lnTo>
                  <a:pt x="2169273" y="140865"/>
                </a:lnTo>
                <a:lnTo>
                  <a:pt x="2125561" y="154911"/>
                </a:lnTo>
                <a:lnTo>
                  <a:pt x="2082134" y="169584"/>
                </a:lnTo>
                <a:lnTo>
                  <a:pt x="2038998" y="184879"/>
                </a:lnTo>
                <a:lnTo>
                  <a:pt x="1996157" y="200791"/>
                </a:lnTo>
                <a:lnTo>
                  <a:pt x="1953618" y="217315"/>
                </a:lnTo>
                <a:lnTo>
                  <a:pt x="1911385" y="234445"/>
                </a:lnTo>
                <a:lnTo>
                  <a:pt x="1869465" y="252176"/>
                </a:lnTo>
                <a:lnTo>
                  <a:pt x="1827861" y="270503"/>
                </a:lnTo>
                <a:lnTo>
                  <a:pt x="1786581" y="289420"/>
                </a:lnTo>
                <a:lnTo>
                  <a:pt x="1745628" y="308921"/>
                </a:lnTo>
                <a:lnTo>
                  <a:pt x="1705009" y="329002"/>
                </a:lnTo>
                <a:lnTo>
                  <a:pt x="1664728" y="349657"/>
                </a:lnTo>
                <a:lnTo>
                  <a:pt x="1624791" y="370881"/>
                </a:lnTo>
                <a:lnTo>
                  <a:pt x="1585204" y="392668"/>
                </a:lnTo>
                <a:lnTo>
                  <a:pt x="1545972" y="415014"/>
                </a:lnTo>
                <a:lnTo>
                  <a:pt x="1507100" y="437912"/>
                </a:lnTo>
                <a:lnTo>
                  <a:pt x="1468593" y="461357"/>
                </a:lnTo>
                <a:lnTo>
                  <a:pt x="1430457" y="485345"/>
                </a:lnTo>
                <a:lnTo>
                  <a:pt x="1392697" y="509869"/>
                </a:lnTo>
                <a:lnTo>
                  <a:pt x="1355318" y="534925"/>
                </a:lnTo>
                <a:lnTo>
                  <a:pt x="1318327" y="560506"/>
                </a:lnTo>
                <a:lnTo>
                  <a:pt x="1281728" y="586608"/>
                </a:lnTo>
                <a:lnTo>
                  <a:pt x="1245526" y="613226"/>
                </a:lnTo>
                <a:lnTo>
                  <a:pt x="1209727" y="640353"/>
                </a:lnTo>
                <a:lnTo>
                  <a:pt x="1174336" y="667985"/>
                </a:lnTo>
                <a:lnTo>
                  <a:pt x="1139359" y="696116"/>
                </a:lnTo>
                <a:lnTo>
                  <a:pt x="1104801" y="724741"/>
                </a:lnTo>
                <a:lnTo>
                  <a:pt x="1070668" y="753854"/>
                </a:lnTo>
                <a:lnTo>
                  <a:pt x="1036964" y="783451"/>
                </a:lnTo>
                <a:lnTo>
                  <a:pt x="1003694" y="813525"/>
                </a:lnTo>
                <a:lnTo>
                  <a:pt x="970866" y="844072"/>
                </a:lnTo>
                <a:lnTo>
                  <a:pt x="938483" y="875086"/>
                </a:lnTo>
                <a:lnTo>
                  <a:pt x="906551" y="906562"/>
                </a:lnTo>
                <a:lnTo>
                  <a:pt x="875075" y="938494"/>
                </a:lnTo>
                <a:lnTo>
                  <a:pt x="844062" y="970877"/>
                </a:lnTo>
                <a:lnTo>
                  <a:pt x="813515" y="1003706"/>
                </a:lnTo>
                <a:lnTo>
                  <a:pt x="783441" y="1036976"/>
                </a:lnTo>
                <a:lnTo>
                  <a:pt x="753845" y="1070680"/>
                </a:lnTo>
                <a:lnTo>
                  <a:pt x="724731" y="1104814"/>
                </a:lnTo>
                <a:lnTo>
                  <a:pt x="696107" y="1139372"/>
                </a:lnTo>
                <a:lnTo>
                  <a:pt x="667976" y="1174349"/>
                </a:lnTo>
                <a:lnTo>
                  <a:pt x="640344" y="1209740"/>
                </a:lnTo>
                <a:lnTo>
                  <a:pt x="613217" y="1245539"/>
                </a:lnTo>
                <a:lnTo>
                  <a:pt x="586600" y="1281741"/>
                </a:lnTo>
                <a:lnTo>
                  <a:pt x="560498" y="1318341"/>
                </a:lnTo>
                <a:lnTo>
                  <a:pt x="534917" y="1355333"/>
                </a:lnTo>
                <a:lnTo>
                  <a:pt x="509862" y="1392711"/>
                </a:lnTo>
                <a:lnTo>
                  <a:pt x="485338" y="1430471"/>
                </a:lnTo>
                <a:lnTo>
                  <a:pt x="461351" y="1468607"/>
                </a:lnTo>
                <a:lnTo>
                  <a:pt x="437906" y="1507115"/>
                </a:lnTo>
                <a:lnTo>
                  <a:pt x="415008" y="1545987"/>
                </a:lnTo>
                <a:lnTo>
                  <a:pt x="392663" y="1585220"/>
                </a:lnTo>
                <a:lnTo>
                  <a:pt x="370876" y="1624807"/>
                </a:lnTo>
                <a:lnTo>
                  <a:pt x="349652" y="1664744"/>
                </a:lnTo>
                <a:lnTo>
                  <a:pt x="328997" y="1705024"/>
                </a:lnTo>
                <a:lnTo>
                  <a:pt x="308916" y="1745644"/>
                </a:lnTo>
                <a:lnTo>
                  <a:pt x="289415" y="1786597"/>
                </a:lnTo>
                <a:lnTo>
                  <a:pt x="270499" y="1827877"/>
                </a:lnTo>
                <a:lnTo>
                  <a:pt x="252172" y="1869481"/>
                </a:lnTo>
                <a:lnTo>
                  <a:pt x="234442" y="1911402"/>
                </a:lnTo>
                <a:lnTo>
                  <a:pt x="217312" y="1953634"/>
                </a:lnTo>
                <a:lnTo>
                  <a:pt x="200788" y="1996173"/>
                </a:lnTo>
                <a:lnTo>
                  <a:pt x="184876" y="2039014"/>
                </a:lnTo>
                <a:lnTo>
                  <a:pt x="169581" y="2082150"/>
                </a:lnTo>
                <a:lnTo>
                  <a:pt x="154908" y="2125577"/>
                </a:lnTo>
                <a:lnTo>
                  <a:pt x="140863" y="2169289"/>
                </a:lnTo>
                <a:lnTo>
                  <a:pt x="127451" y="2213281"/>
                </a:lnTo>
                <a:lnTo>
                  <a:pt x="114677" y="2257548"/>
                </a:lnTo>
                <a:lnTo>
                  <a:pt x="102546" y="2302083"/>
                </a:lnTo>
                <a:lnTo>
                  <a:pt x="91065" y="2346883"/>
                </a:lnTo>
                <a:lnTo>
                  <a:pt x="80238" y="2391940"/>
                </a:lnTo>
                <a:lnTo>
                  <a:pt x="70071" y="2437251"/>
                </a:lnTo>
                <a:lnTo>
                  <a:pt x="60569" y="2482810"/>
                </a:lnTo>
                <a:lnTo>
                  <a:pt x="51738" y="2528611"/>
                </a:lnTo>
                <a:lnTo>
                  <a:pt x="43582" y="2574649"/>
                </a:lnTo>
                <a:lnTo>
                  <a:pt x="36107" y="2620918"/>
                </a:lnTo>
                <a:lnTo>
                  <a:pt x="29319" y="2667414"/>
                </a:lnTo>
                <a:lnTo>
                  <a:pt x="23222" y="2714131"/>
                </a:lnTo>
                <a:lnTo>
                  <a:pt x="17823" y="2761064"/>
                </a:lnTo>
                <a:lnTo>
                  <a:pt x="13127" y="2808207"/>
                </a:lnTo>
                <a:lnTo>
                  <a:pt x="9138" y="2855554"/>
                </a:lnTo>
                <a:lnTo>
                  <a:pt x="5862" y="2903102"/>
                </a:lnTo>
                <a:lnTo>
                  <a:pt x="3305" y="2950843"/>
                </a:lnTo>
                <a:lnTo>
                  <a:pt x="1472" y="2998774"/>
                </a:lnTo>
                <a:lnTo>
                  <a:pt x="369" y="3046888"/>
                </a:lnTo>
                <a:lnTo>
                  <a:pt x="0" y="3095180"/>
                </a:lnTo>
                <a:lnTo>
                  <a:pt x="369" y="3143473"/>
                </a:lnTo>
                <a:lnTo>
                  <a:pt x="1472" y="3191587"/>
                </a:lnTo>
                <a:lnTo>
                  <a:pt x="3305" y="3239518"/>
                </a:lnTo>
                <a:lnTo>
                  <a:pt x="5862" y="3287260"/>
                </a:lnTo>
                <a:lnTo>
                  <a:pt x="9138" y="3334807"/>
                </a:lnTo>
                <a:lnTo>
                  <a:pt x="13127" y="3382155"/>
                </a:lnTo>
                <a:lnTo>
                  <a:pt x="17823" y="3429298"/>
                </a:lnTo>
                <a:lnTo>
                  <a:pt x="23222" y="3476231"/>
                </a:lnTo>
                <a:lnTo>
                  <a:pt x="29319" y="3522948"/>
                </a:lnTo>
                <a:lnTo>
                  <a:pt x="36107" y="3569445"/>
                </a:lnTo>
                <a:lnTo>
                  <a:pt x="43582" y="3615715"/>
                </a:lnTo>
                <a:lnTo>
                  <a:pt x="51738" y="3661753"/>
                </a:lnTo>
                <a:lnTo>
                  <a:pt x="60569" y="3707554"/>
                </a:lnTo>
                <a:lnTo>
                  <a:pt x="70071" y="3753113"/>
                </a:lnTo>
                <a:lnTo>
                  <a:pt x="80238" y="3798424"/>
                </a:lnTo>
                <a:lnTo>
                  <a:pt x="91065" y="3843482"/>
                </a:lnTo>
                <a:lnTo>
                  <a:pt x="102546" y="3888281"/>
                </a:lnTo>
                <a:lnTo>
                  <a:pt x="114677" y="3932817"/>
                </a:lnTo>
                <a:lnTo>
                  <a:pt x="127451" y="3977083"/>
                </a:lnTo>
                <a:lnTo>
                  <a:pt x="140863" y="4021075"/>
                </a:lnTo>
                <a:lnTo>
                  <a:pt x="154908" y="4064788"/>
                </a:lnTo>
                <a:lnTo>
                  <a:pt x="169581" y="4108215"/>
                </a:lnTo>
                <a:lnTo>
                  <a:pt x="184876" y="4151351"/>
                </a:lnTo>
                <a:lnTo>
                  <a:pt x="200788" y="4194192"/>
                </a:lnTo>
                <a:lnTo>
                  <a:pt x="217312" y="4236731"/>
                </a:lnTo>
                <a:lnTo>
                  <a:pt x="234442" y="4278964"/>
                </a:lnTo>
                <a:lnTo>
                  <a:pt x="252172" y="4320885"/>
                </a:lnTo>
                <a:lnTo>
                  <a:pt x="270499" y="4362488"/>
                </a:lnTo>
                <a:lnTo>
                  <a:pt x="289415" y="4403769"/>
                </a:lnTo>
                <a:lnTo>
                  <a:pt x="308916" y="4444722"/>
                </a:lnTo>
                <a:lnTo>
                  <a:pt x="328997" y="4485341"/>
                </a:lnTo>
                <a:lnTo>
                  <a:pt x="349652" y="4525622"/>
                </a:lnTo>
                <a:lnTo>
                  <a:pt x="370876" y="4565559"/>
                </a:lnTo>
                <a:lnTo>
                  <a:pt x="392663" y="4605146"/>
                </a:lnTo>
                <a:lnTo>
                  <a:pt x="415008" y="4644379"/>
                </a:lnTo>
                <a:lnTo>
                  <a:pt x="437906" y="4683251"/>
                </a:lnTo>
                <a:lnTo>
                  <a:pt x="461351" y="4721758"/>
                </a:lnTo>
                <a:lnTo>
                  <a:pt x="485338" y="4759894"/>
                </a:lnTo>
                <a:lnTo>
                  <a:pt x="509862" y="4797654"/>
                </a:lnTo>
                <a:lnTo>
                  <a:pt x="534917" y="4835033"/>
                </a:lnTo>
                <a:lnTo>
                  <a:pt x="560498" y="4872025"/>
                </a:lnTo>
                <a:lnTo>
                  <a:pt x="586600" y="4908624"/>
                </a:lnTo>
                <a:lnTo>
                  <a:pt x="613217" y="4944826"/>
                </a:lnTo>
                <a:lnTo>
                  <a:pt x="640344" y="4980625"/>
                </a:lnTo>
                <a:lnTo>
                  <a:pt x="667976" y="5016016"/>
                </a:lnTo>
                <a:lnTo>
                  <a:pt x="696107" y="5050993"/>
                </a:lnTo>
                <a:lnTo>
                  <a:pt x="724731" y="5085551"/>
                </a:lnTo>
                <a:lnTo>
                  <a:pt x="753845" y="5119685"/>
                </a:lnTo>
                <a:lnTo>
                  <a:pt x="783441" y="5153389"/>
                </a:lnTo>
                <a:lnTo>
                  <a:pt x="813515" y="5186659"/>
                </a:lnTo>
                <a:lnTo>
                  <a:pt x="844062" y="5219488"/>
                </a:lnTo>
                <a:lnTo>
                  <a:pt x="875075" y="5251871"/>
                </a:lnTo>
                <a:lnTo>
                  <a:pt x="906551" y="5283803"/>
                </a:lnTo>
                <a:lnTo>
                  <a:pt x="938483" y="5315278"/>
                </a:lnTo>
                <a:lnTo>
                  <a:pt x="970866" y="5346292"/>
                </a:lnTo>
                <a:lnTo>
                  <a:pt x="1003694" y="5376839"/>
                </a:lnTo>
                <a:lnTo>
                  <a:pt x="1036964" y="5406913"/>
                </a:lnTo>
                <a:lnTo>
                  <a:pt x="1070668" y="5436510"/>
                </a:lnTo>
                <a:lnTo>
                  <a:pt x="1104801" y="5465623"/>
                </a:lnTo>
                <a:lnTo>
                  <a:pt x="1139359" y="5494248"/>
                </a:lnTo>
                <a:lnTo>
                  <a:pt x="1174336" y="5522379"/>
                </a:lnTo>
                <a:lnTo>
                  <a:pt x="1209727" y="5550011"/>
                </a:lnTo>
                <a:lnTo>
                  <a:pt x="1245526" y="5577138"/>
                </a:lnTo>
                <a:lnTo>
                  <a:pt x="1281728" y="5603755"/>
                </a:lnTo>
                <a:lnTo>
                  <a:pt x="1318327" y="5629857"/>
                </a:lnTo>
                <a:lnTo>
                  <a:pt x="1355318" y="5655439"/>
                </a:lnTo>
                <a:lnTo>
                  <a:pt x="1392697" y="5680494"/>
                </a:lnTo>
                <a:lnTo>
                  <a:pt x="1430457" y="5705018"/>
                </a:lnTo>
                <a:lnTo>
                  <a:pt x="1468593" y="5729006"/>
                </a:lnTo>
                <a:lnTo>
                  <a:pt x="1507100" y="5752451"/>
                </a:lnTo>
                <a:lnTo>
                  <a:pt x="1545972" y="5775349"/>
                </a:lnTo>
                <a:lnTo>
                  <a:pt x="1585204" y="5797694"/>
                </a:lnTo>
                <a:lnTo>
                  <a:pt x="1624791" y="5819481"/>
                </a:lnTo>
                <a:lnTo>
                  <a:pt x="1664728" y="5840705"/>
                </a:lnTo>
                <a:lnTo>
                  <a:pt x="1705009" y="5861360"/>
                </a:lnTo>
                <a:lnTo>
                  <a:pt x="1745628" y="5881441"/>
                </a:lnTo>
                <a:lnTo>
                  <a:pt x="1786581" y="5900943"/>
                </a:lnTo>
                <a:lnTo>
                  <a:pt x="1827861" y="5919859"/>
                </a:lnTo>
                <a:lnTo>
                  <a:pt x="1869465" y="5938186"/>
                </a:lnTo>
                <a:lnTo>
                  <a:pt x="1911385" y="5955916"/>
                </a:lnTo>
                <a:lnTo>
                  <a:pt x="1953618" y="5973046"/>
                </a:lnTo>
                <a:lnTo>
                  <a:pt x="1996157" y="5989570"/>
                </a:lnTo>
                <a:lnTo>
                  <a:pt x="2038998" y="6005482"/>
                </a:lnTo>
                <a:lnTo>
                  <a:pt x="2082134" y="6020778"/>
                </a:lnTo>
                <a:lnTo>
                  <a:pt x="2125561" y="6035451"/>
                </a:lnTo>
                <a:lnTo>
                  <a:pt x="2169273" y="6049496"/>
                </a:lnTo>
                <a:lnTo>
                  <a:pt x="2213265" y="6062908"/>
                </a:lnTo>
                <a:lnTo>
                  <a:pt x="2257531" y="6075682"/>
                </a:lnTo>
                <a:lnTo>
                  <a:pt x="2302067" y="6087813"/>
                </a:lnTo>
                <a:lnTo>
                  <a:pt x="2346866" y="6099294"/>
                </a:lnTo>
                <a:lnTo>
                  <a:pt x="2391924" y="6110121"/>
                </a:lnTo>
                <a:lnTo>
                  <a:pt x="2437235" y="6120288"/>
                </a:lnTo>
                <a:lnTo>
                  <a:pt x="2482794" y="6129790"/>
                </a:lnTo>
                <a:lnTo>
                  <a:pt x="2528595" y="6138622"/>
                </a:lnTo>
                <a:lnTo>
                  <a:pt x="2574633" y="6146778"/>
                </a:lnTo>
                <a:lnTo>
                  <a:pt x="2620903" y="6154253"/>
                </a:lnTo>
                <a:lnTo>
                  <a:pt x="2667399" y="6161041"/>
                </a:lnTo>
                <a:lnTo>
                  <a:pt x="2714116" y="6167137"/>
                </a:lnTo>
                <a:lnTo>
                  <a:pt x="2761049" y="6172537"/>
                </a:lnTo>
                <a:lnTo>
                  <a:pt x="2808192" y="6177233"/>
                </a:lnTo>
                <a:lnTo>
                  <a:pt x="2855540" y="6181222"/>
                </a:lnTo>
                <a:lnTo>
                  <a:pt x="2903088" y="6184498"/>
                </a:lnTo>
                <a:lnTo>
                  <a:pt x="2950830" y="6187055"/>
                </a:lnTo>
                <a:lnTo>
                  <a:pt x="2998760" y="6188888"/>
                </a:lnTo>
                <a:lnTo>
                  <a:pt x="3046875" y="6189991"/>
                </a:lnTo>
                <a:lnTo>
                  <a:pt x="3095167" y="6190360"/>
                </a:lnTo>
                <a:lnTo>
                  <a:pt x="3143460" y="6189991"/>
                </a:lnTo>
                <a:lnTo>
                  <a:pt x="3191574" y="6188888"/>
                </a:lnTo>
                <a:lnTo>
                  <a:pt x="3239505" y="6187055"/>
                </a:lnTo>
                <a:lnTo>
                  <a:pt x="3287247" y="6184498"/>
                </a:lnTo>
                <a:lnTo>
                  <a:pt x="3334794" y="6181222"/>
                </a:lnTo>
                <a:lnTo>
                  <a:pt x="3382143" y="6177233"/>
                </a:lnTo>
                <a:lnTo>
                  <a:pt x="3429286" y="6172537"/>
                </a:lnTo>
                <a:lnTo>
                  <a:pt x="3476219" y="6167137"/>
                </a:lnTo>
                <a:lnTo>
                  <a:pt x="3522936" y="6161041"/>
                </a:lnTo>
                <a:lnTo>
                  <a:pt x="3569432" y="6154253"/>
                </a:lnTo>
                <a:lnTo>
                  <a:pt x="3615702" y="6146778"/>
                </a:lnTo>
                <a:lnTo>
                  <a:pt x="3661740" y="6138622"/>
                </a:lnTo>
                <a:lnTo>
                  <a:pt x="3707541" y="6129790"/>
                </a:lnTo>
                <a:lnTo>
                  <a:pt x="3753100" y="6120288"/>
                </a:lnTo>
                <a:lnTo>
                  <a:pt x="3798411" y="6110121"/>
                </a:lnTo>
                <a:lnTo>
                  <a:pt x="3843469" y="6099294"/>
                </a:lnTo>
                <a:lnTo>
                  <a:pt x="3888268" y="6087813"/>
                </a:lnTo>
                <a:lnTo>
                  <a:pt x="3932804" y="6075682"/>
                </a:lnTo>
                <a:lnTo>
                  <a:pt x="3977071" y="6062908"/>
                </a:lnTo>
                <a:lnTo>
                  <a:pt x="4021063" y="6049496"/>
                </a:lnTo>
                <a:lnTo>
                  <a:pt x="4064775" y="6035451"/>
                </a:lnTo>
                <a:lnTo>
                  <a:pt x="4108202" y="6020778"/>
                </a:lnTo>
                <a:lnTo>
                  <a:pt x="4151338" y="6005482"/>
                </a:lnTo>
                <a:lnTo>
                  <a:pt x="4194179" y="5989570"/>
                </a:lnTo>
                <a:lnTo>
                  <a:pt x="4236718" y="5973046"/>
                </a:lnTo>
                <a:lnTo>
                  <a:pt x="4278951" y="5955916"/>
                </a:lnTo>
                <a:lnTo>
                  <a:pt x="4320872" y="5938186"/>
                </a:lnTo>
                <a:lnTo>
                  <a:pt x="4362475" y="5919859"/>
                </a:lnTo>
                <a:lnTo>
                  <a:pt x="4403756" y="5900943"/>
                </a:lnTo>
                <a:lnTo>
                  <a:pt x="4444709" y="5881441"/>
                </a:lnTo>
                <a:lnTo>
                  <a:pt x="4485329" y="5861360"/>
                </a:lnTo>
                <a:lnTo>
                  <a:pt x="4525609" y="5840705"/>
                </a:lnTo>
                <a:lnTo>
                  <a:pt x="4565546" y="5819481"/>
                </a:lnTo>
                <a:lnTo>
                  <a:pt x="4605133" y="5797694"/>
                </a:lnTo>
                <a:lnTo>
                  <a:pt x="4644366" y="5775349"/>
                </a:lnTo>
                <a:lnTo>
                  <a:pt x="4683238" y="5752451"/>
                </a:lnTo>
                <a:lnTo>
                  <a:pt x="4721745" y="5729006"/>
                </a:lnTo>
                <a:lnTo>
                  <a:pt x="4759882" y="5705018"/>
                </a:lnTo>
                <a:lnTo>
                  <a:pt x="4797642" y="5680494"/>
                </a:lnTo>
                <a:lnTo>
                  <a:pt x="4835020" y="5655439"/>
                </a:lnTo>
                <a:lnTo>
                  <a:pt x="4872012" y="5629857"/>
                </a:lnTo>
                <a:lnTo>
                  <a:pt x="4908611" y="5603755"/>
                </a:lnTo>
                <a:lnTo>
                  <a:pt x="4944813" y="5577138"/>
                </a:lnTo>
                <a:lnTo>
                  <a:pt x="4980612" y="5550011"/>
                </a:lnTo>
                <a:lnTo>
                  <a:pt x="5016003" y="5522379"/>
                </a:lnTo>
                <a:lnTo>
                  <a:pt x="5050980" y="5494248"/>
                </a:lnTo>
                <a:lnTo>
                  <a:pt x="5085539" y="5465623"/>
                </a:lnTo>
                <a:lnTo>
                  <a:pt x="5119672" y="5436510"/>
                </a:lnTo>
                <a:lnTo>
                  <a:pt x="5153377" y="5406913"/>
                </a:lnTo>
                <a:lnTo>
                  <a:pt x="5186646" y="5376839"/>
                </a:lnTo>
                <a:lnTo>
                  <a:pt x="5219475" y="5346292"/>
                </a:lnTo>
                <a:lnTo>
                  <a:pt x="5251858" y="5315278"/>
                </a:lnTo>
                <a:lnTo>
                  <a:pt x="5283790" y="5283803"/>
                </a:lnTo>
                <a:lnTo>
                  <a:pt x="5315266" y="5251871"/>
                </a:lnTo>
                <a:lnTo>
                  <a:pt x="5346280" y="5219488"/>
                </a:lnTo>
                <a:lnTo>
                  <a:pt x="5376826" y="5186659"/>
                </a:lnTo>
                <a:lnTo>
                  <a:pt x="5406901" y="5153389"/>
                </a:lnTo>
                <a:lnTo>
                  <a:pt x="5436497" y="5119685"/>
                </a:lnTo>
                <a:lnTo>
                  <a:pt x="5465611" y="5085551"/>
                </a:lnTo>
                <a:lnTo>
                  <a:pt x="5494235" y="5050993"/>
                </a:lnTo>
                <a:lnTo>
                  <a:pt x="5522366" y="5016016"/>
                </a:lnTo>
                <a:lnTo>
                  <a:pt x="5549998" y="4980625"/>
                </a:lnTo>
                <a:lnTo>
                  <a:pt x="5577125" y="4944826"/>
                </a:lnTo>
                <a:lnTo>
                  <a:pt x="5603743" y="4908624"/>
                </a:lnTo>
                <a:lnTo>
                  <a:pt x="5629845" y="4872025"/>
                </a:lnTo>
                <a:lnTo>
                  <a:pt x="5655426" y="4835033"/>
                </a:lnTo>
                <a:lnTo>
                  <a:pt x="5680481" y="4797654"/>
                </a:lnTo>
                <a:lnTo>
                  <a:pt x="5705005" y="4759894"/>
                </a:lnTo>
                <a:lnTo>
                  <a:pt x="5728993" y="4721758"/>
                </a:lnTo>
                <a:lnTo>
                  <a:pt x="5752438" y="4683251"/>
                </a:lnTo>
                <a:lnTo>
                  <a:pt x="5775336" y="4644379"/>
                </a:lnTo>
                <a:lnTo>
                  <a:pt x="5797682" y="4605146"/>
                </a:lnTo>
                <a:lnTo>
                  <a:pt x="5819469" y="4565559"/>
                </a:lnTo>
                <a:lnTo>
                  <a:pt x="5840693" y="4525622"/>
                </a:lnTo>
                <a:lnTo>
                  <a:pt x="5861348" y="4485341"/>
                </a:lnTo>
                <a:lnTo>
                  <a:pt x="5881428" y="4444722"/>
                </a:lnTo>
                <a:lnTo>
                  <a:pt x="5900930" y="4403769"/>
                </a:lnTo>
                <a:lnTo>
                  <a:pt x="5919846" y="4362488"/>
                </a:lnTo>
                <a:lnTo>
                  <a:pt x="5938173" y="4320885"/>
                </a:lnTo>
                <a:lnTo>
                  <a:pt x="5955904" y="4278964"/>
                </a:lnTo>
                <a:lnTo>
                  <a:pt x="5973034" y="4236731"/>
                </a:lnTo>
                <a:lnTo>
                  <a:pt x="5989557" y="4194192"/>
                </a:lnTo>
                <a:lnTo>
                  <a:pt x="6005470" y="4151351"/>
                </a:lnTo>
                <a:lnTo>
                  <a:pt x="6020765" y="4108215"/>
                </a:lnTo>
                <a:lnTo>
                  <a:pt x="6035438" y="4064788"/>
                </a:lnTo>
                <a:lnTo>
                  <a:pt x="6049483" y="4021075"/>
                </a:lnTo>
                <a:lnTo>
                  <a:pt x="6062896" y="3977083"/>
                </a:lnTo>
                <a:lnTo>
                  <a:pt x="6075670" y="3932817"/>
                </a:lnTo>
                <a:lnTo>
                  <a:pt x="6087800" y="3888281"/>
                </a:lnTo>
                <a:lnTo>
                  <a:pt x="6099281" y="3843482"/>
                </a:lnTo>
                <a:lnTo>
                  <a:pt x="6110108" y="3798424"/>
                </a:lnTo>
                <a:lnTo>
                  <a:pt x="6120275" y="3753113"/>
                </a:lnTo>
                <a:lnTo>
                  <a:pt x="6129778" y="3707554"/>
                </a:lnTo>
                <a:lnTo>
                  <a:pt x="6138609" y="3661753"/>
                </a:lnTo>
                <a:lnTo>
                  <a:pt x="6146765" y="3615715"/>
                </a:lnTo>
                <a:lnTo>
                  <a:pt x="6154240" y="3569445"/>
                </a:lnTo>
                <a:lnTo>
                  <a:pt x="6161028" y="3522948"/>
                </a:lnTo>
                <a:lnTo>
                  <a:pt x="6167125" y="3476231"/>
                </a:lnTo>
                <a:lnTo>
                  <a:pt x="6172524" y="3429298"/>
                </a:lnTo>
                <a:lnTo>
                  <a:pt x="6177221" y="3382155"/>
                </a:lnTo>
                <a:lnTo>
                  <a:pt x="6181209" y="3334807"/>
                </a:lnTo>
                <a:lnTo>
                  <a:pt x="6184485" y="3287260"/>
                </a:lnTo>
                <a:lnTo>
                  <a:pt x="6187042" y="3239518"/>
                </a:lnTo>
                <a:lnTo>
                  <a:pt x="6188875" y="3191587"/>
                </a:lnTo>
                <a:lnTo>
                  <a:pt x="6189979" y="3143473"/>
                </a:lnTo>
                <a:lnTo>
                  <a:pt x="6190348" y="3095180"/>
                </a:lnTo>
                <a:lnTo>
                  <a:pt x="6189979" y="3046888"/>
                </a:lnTo>
                <a:lnTo>
                  <a:pt x="6188875" y="2998774"/>
                </a:lnTo>
                <a:lnTo>
                  <a:pt x="6187042" y="2950843"/>
                </a:lnTo>
                <a:lnTo>
                  <a:pt x="6184485" y="2903102"/>
                </a:lnTo>
                <a:lnTo>
                  <a:pt x="6181209" y="2855554"/>
                </a:lnTo>
                <a:lnTo>
                  <a:pt x="6177221" y="2808207"/>
                </a:lnTo>
                <a:lnTo>
                  <a:pt x="6172524" y="2761064"/>
                </a:lnTo>
                <a:lnTo>
                  <a:pt x="6167125" y="2714131"/>
                </a:lnTo>
                <a:lnTo>
                  <a:pt x="6161028" y="2667414"/>
                </a:lnTo>
                <a:lnTo>
                  <a:pt x="6154240" y="2620918"/>
                </a:lnTo>
                <a:lnTo>
                  <a:pt x="6146765" y="2574649"/>
                </a:lnTo>
                <a:lnTo>
                  <a:pt x="6138609" y="2528611"/>
                </a:lnTo>
                <a:lnTo>
                  <a:pt x="6129778" y="2482810"/>
                </a:lnTo>
                <a:lnTo>
                  <a:pt x="6120275" y="2437251"/>
                </a:lnTo>
                <a:lnTo>
                  <a:pt x="6110108" y="2391940"/>
                </a:lnTo>
                <a:lnTo>
                  <a:pt x="6099281" y="2346883"/>
                </a:lnTo>
                <a:lnTo>
                  <a:pt x="6087800" y="2302083"/>
                </a:lnTo>
                <a:lnTo>
                  <a:pt x="6075670" y="2257548"/>
                </a:lnTo>
                <a:lnTo>
                  <a:pt x="6062896" y="2213281"/>
                </a:lnTo>
                <a:lnTo>
                  <a:pt x="6049483" y="2169289"/>
                </a:lnTo>
                <a:lnTo>
                  <a:pt x="6035438" y="2125577"/>
                </a:lnTo>
                <a:lnTo>
                  <a:pt x="6020765" y="2082150"/>
                </a:lnTo>
                <a:lnTo>
                  <a:pt x="6005470" y="2039014"/>
                </a:lnTo>
                <a:lnTo>
                  <a:pt x="5989557" y="1996173"/>
                </a:lnTo>
                <a:lnTo>
                  <a:pt x="5973034" y="1953634"/>
                </a:lnTo>
                <a:lnTo>
                  <a:pt x="5955904" y="1911402"/>
                </a:lnTo>
                <a:lnTo>
                  <a:pt x="5938173" y="1869481"/>
                </a:lnTo>
                <a:lnTo>
                  <a:pt x="5919846" y="1827877"/>
                </a:lnTo>
                <a:lnTo>
                  <a:pt x="5900930" y="1786597"/>
                </a:lnTo>
                <a:lnTo>
                  <a:pt x="5881428" y="1745644"/>
                </a:lnTo>
                <a:lnTo>
                  <a:pt x="5861348" y="1705024"/>
                </a:lnTo>
                <a:lnTo>
                  <a:pt x="5840693" y="1664744"/>
                </a:lnTo>
                <a:lnTo>
                  <a:pt x="5819469" y="1624807"/>
                </a:lnTo>
                <a:lnTo>
                  <a:pt x="5797682" y="1585220"/>
                </a:lnTo>
                <a:lnTo>
                  <a:pt x="5775336" y="1545987"/>
                </a:lnTo>
                <a:lnTo>
                  <a:pt x="5752438" y="1507115"/>
                </a:lnTo>
                <a:lnTo>
                  <a:pt x="5728993" y="1468607"/>
                </a:lnTo>
                <a:lnTo>
                  <a:pt x="5705005" y="1430471"/>
                </a:lnTo>
                <a:lnTo>
                  <a:pt x="5680481" y="1392711"/>
                </a:lnTo>
                <a:lnTo>
                  <a:pt x="5655426" y="1355333"/>
                </a:lnTo>
                <a:lnTo>
                  <a:pt x="5629845" y="1318341"/>
                </a:lnTo>
                <a:lnTo>
                  <a:pt x="5603743" y="1281741"/>
                </a:lnTo>
                <a:lnTo>
                  <a:pt x="5577125" y="1245539"/>
                </a:lnTo>
                <a:lnTo>
                  <a:pt x="5549998" y="1209740"/>
                </a:lnTo>
                <a:lnTo>
                  <a:pt x="5522366" y="1174349"/>
                </a:lnTo>
                <a:lnTo>
                  <a:pt x="5494235" y="1139372"/>
                </a:lnTo>
                <a:lnTo>
                  <a:pt x="5465611" y="1104814"/>
                </a:lnTo>
                <a:lnTo>
                  <a:pt x="5436497" y="1070680"/>
                </a:lnTo>
                <a:lnTo>
                  <a:pt x="5406901" y="1036976"/>
                </a:lnTo>
                <a:lnTo>
                  <a:pt x="5376826" y="1003706"/>
                </a:lnTo>
                <a:lnTo>
                  <a:pt x="5346280" y="970877"/>
                </a:lnTo>
                <a:lnTo>
                  <a:pt x="5315266" y="938494"/>
                </a:lnTo>
                <a:lnTo>
                  <a:pt x="5283790" y="906562"/>
                </a:lnTo>
                <a:lnTo>
                  <a:pt x="5251858" y="875086"/>
                </a:lnTo>
                <a:lnTo>
                  <a:pt x="5219475" y="844072"/>
                </a:lnTo>
                <a:lnTo>
                  <a:pt x="5186646" y="813525"/>
                </a:lnTo>
                <a:lnTo>
                  <a:pt x="5153377" y="783451"/>
                </a:lnTo>
                <a:lnTo>
                  <a:pt x="5119672" y="753854"/>
                </a:lnTo>
                <a:lnTo>
                  <a:pt x="5085539" y="724741"/>
                </a:lnTo>
                <a:lnTo>
                  <a:pt x="5050980" y="696116"/>
                </a:lnTo>
                <a:lnTo>
                  <a:pt x="5016003" y="667985"/>
                </a:lnTo>
                <a:lnTo>
                  <a:pt x="4980612" y="640353"/>
                </a:lnTo>
                <a:lnTo>
                  <a:pt x="4944813" y="613226"/>
                </a:lnTo>
                <a:lnTo>
                  <a:pt x="4908611" y="586608"/>
                </a:lnTo>
                <a:lnTo>
                  <a:pt x="4872012" y="560506"/>
                </a:lnTo>
                <a:lnTo>
                  <a:pt x="4835020" y="534925"/>
                </a:lnTo>
                <a:lnTo>
                  <a:pt x="4797642" y="509869"/>
                </a:lnTo>
                <a:lnTo>
                  <a:pt x="4759882" y="485345"/>
                </a:lnTo>
                <a:lnTo>
                  <a:pt x="4721745" y="461357"/>
                </a:lnTo>
                <a:lnTo>
                  <a:pt x="4683238" y="437912"/>
                </a:lnTo>
                <a:lnTo>
                  <a:pt x="4644366" y="415014"/>
                </a:lnTo>
                <a:lnTo>
                  <a:pt x="4605133" y="392668"/>
                </a:lnTo>
                <a:lnTo>
                  <a:pt x="4565546" y="370881"/>
                </a:lnTo>
                <a:lnTo>
                  <a:pt x="4525609" y="349657"/>
                </a:lnTo>
                <a:lnTo>
                  <a:pt x="4485329" y="329002"/>
                </a:lnTo>
                <a:lnTo>
                  <a:pt x="4444709" y="308921"/>
                </a:lnTo>
                <a:lnTo>
                  <a:pt x="4403756" y="289420"/>
                </a:lnTo>
                <a:lnTo>
                  <a:pt x="4362475" y="270503"/>
                </a:lnTo>
                <a:lnTo>
                  <a:pt x="4320872" y="252176"/>
                </a:lnTo>
                <a:lnTo>
                  <a:pt x="4278951" y="234445"/>
                </a:lnTo>
                <a:lnTo>
                  <a:pt x="4236718" y="217315"/>
                </a:lnTo>
                <a:lnTo>
                  <a:pt x="4194179" y="200791"/>
                </a:lnTo>
                <a:lnTo>
                  <a:pt x="4151338" y="184879"/>
                </a:lnTo>
                <a:lnTo>
                  <a:pt x="4108202" y="169584"/>
                </a:lnTo>
                <a:lnTo>
                  <a:pt x="4064775" y="154911"/>
                </a:lnTo>
                <a:lnTo>
                  <a:pt x="4021063" y="140865"/>
                </a:lnTo>
                <a:lnTo>
                  <a:pt x="3977071" y="127453"/>
                </a:lnTo>
                <a:lnTo>
                  <a:pt x="3932804" y="114679"/>
                </a:lnTo>
                <a:lnTo>
                  <a:pt x="3888268" y="102548"/>
                </a:lnTo>
                <a:lnTo>
                  <a:pt x="3843469" y="91067"/>
                </a:lnTo>
                <a:lnTo>
                  <a:pt x="3798411" y="80240"/>
                </a:lnTo>
                <a:lnTo>
                  <a:pt x="3753100" y="70072"/>
                </a:lnTo>
                <a:lnTo>
                  <a:pt x="3707541" y="60570"/>
                </a:lnTo>
                <a:lnTo>
                  <a:pt x="3661740" y="51738"/>
                </a:lnTo>
                <a:lnTo>
                  <a:pt x="3615702" y="43583"/>
                </a:lnTo>
                <a:lnTo>
                  <a:pt x="3569432" y="36108"/>
                </a:lnTo>
                <a:lnTo>
                  <a:pt x="3522936" y="29319"/>
                </a:lnTo>
                <a:lnTo>
                  <a:pt x="3476219" y="23223"/>
                </a:lnTo>
                <a:lnTo>
                  <a:pt x="3429286" y="17824"/>
                </a:lnTo>
                <a:lnTo>
                  <a:pt x="3382143" y="13127"/>
                </a:lnTo>
                <a:lnTo>
                  <a:pt x="3334794" y="9138"/>
                </a:lnTo>
                <a:lnTo>
                  <a:pt x="3287247" y="5862"/>
                </a:lnTo>
                <a:lnTo>
                  <a:pt x="3239505" y="3305"/>
                </a:lnTo>
                <a:lnTo>
                  <a:pt x="3191574" y="1472"/>
                </a:lnTo>
                <a:lnTo>
                  <a:pt x="3143460" y="369"/>
                </a:lnTo>
                <a:lnTo>
                  <a:pt x="3095167" y="0"/>
                </a:lnTo>
                <a:close/>
              </a:path>
            </a:pathLst>
          </a:custGeom>
          <a:gradFill>
            <a:gsLst>
              <a:gs pos="13000">
                <a:schemeClr val="bg1"/>
              </a:gs>
              <a:gs pos="64000">
                <a:srgbClr val="00FF7B"/>
              </a:gs>
            </a:gsLst>
            <a:lin ang="7800000" scaled="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id="{32DFD699-D519-532D-0BA3-ABBEBE02A227}"/>
              </a:ext>
            </a:extLst>
          </p:cNvPr>
          <p:cNvSpPr/>
          <p:nvPr/>
        </p:nvSpPr>
        <p:spPr>
          <a:xfrm>
            <a:off x="444842" y="1256271"/>
            <a:ext cx="9207500" cy="683260"/>
          </a:xfrm>
          <a:custGeom>
            <a:avLst/>
            <a:gdLst/>
            <a:ahLst/>
            <a:cxnLst/>
            <a:rect l="l" t="t" r="r" b="b"/>
            <a:pathLst>
              <a:path w="16562069" h="912495">
                <a:moveTo>
                  <a:pt x="16561701" y="0"/>
                </a:moveTo>
                <a:lnTo>
                  <a:pt x="0" y="0"/>
                </a:lnTo>
                <a:lnTo>
                  <a:pt x="0" y="912088"/>
                </a:lnTo>
                <a:lnTo>
                  <a:pt x="16561701" y="912088"/>
                </a:lnTo>
                <a:lnTo>
                  <a:pt x="16561701" y="0"/>
                </a:lnTo>
                <a:close/>
              </a:path>
            </a:pathLst>
          </a:custGeom>
          <a:gradFill>
            <a:gsLst>
              <a:gs pos="1000">
                <a:schemeClr val="bg1"/>
              </a:gs>
              <a:gs pos="100000">
                <a:srgbClr val="00FF7B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500" y="1268615"/>
            <a:ext cx="9207500" cy="702310"/>
          </a:xfrm>
          <a:custGeom>
            <a:avLst/>
            <a:gdLst/>
            <a:ahLst/>
            <a:cxnLst/>
            <a:rect l="l" t="t" r="r" b="b"/>
            <a:pathLst>
              <a:path w="9207500" h="702310">
                <a:moveTo>
                  <a:pt x="9207500" y="0"/>
                </a:moveTo>
                <a:lnTo>
                  <a:pt x="0" y="0"/>
                </a:lnTo>
                <a:lnTo>
                  <a:pt x="0" y="701967"/>
                </a:lnTo>
                <a:lnTo>
                  <a:pt x="9207500" y="701967"/>
                </a:lnTo>
                <a:lnTo>
                  <a:pt x="92075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06934" y="637540"/>
            <a:ext cx="1342566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40" dirty="0">
                <a:solidFill>
                  <a:srgbClr val="000000"/>
                </a:solidFill>
              </a:rPr>
              <a:t>EN</a:t>
            </a:r>
            <a:endParaRPr sz="4000" dirty="0"/>
          </a:p>
        </p:txBody>
      </p:sp>
      <p:sp>
        <p:nvSpPr>
          <p:cNvPr id="5" name="object 5"/>
          <p:cNvSpPr txBox="1"/>
          <p:nvPr/>
        </p:nvSpPr>
        <p:spPr>
          <a:xfrm>
            <a:off x="1006934" y="1272540"/>
            <a:ext cx="864540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25" dirty="0">
                <a:latin typeface="Arial" panose="020B0604020202020204" pitchFamily="34" charset="0"/>
                <a:cs typeface="Arial" panose="020B0604020202020204" pitchFamily="34" charset="0"/>
              </a:rPr>
              <a:t>GENERACIÓN</a:t>
            </a:r>
            <a:r>
              <a:rPr sz="4000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2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4000" spc="-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30" dirty="0">
                <a:latin typeface="Arial" panose="020B0604020202020204" pitchFamily="34" charset="0"/>
                <a:cs typeface="Arial" panose="020B0604020202020204" pitchFamily="34" charset="0"/>
              </a:rPr>
              <a:t>CONOCIMIENTO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08424" y="3865120"/>
            <a:ext cx="4509275" cy="4406333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lang="es-CL" sz="3400" i="1" spc="30" dirty="0"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  <a:endParaRPr lang="es-CL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40"/>
              </a:lnSpc>
              <a:spcBef>
                <a:spcPts val="919"/>
              </a:spcBef>
            </a:pPr>
            <a:r>
              <a:rPr sz="3400" spc="100" dirty="0"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 marR="5080">
              <a:lnSpc>
                <a:spcPts val="4000"/>
              </a:lnSpc>
              <a:spcBef>
                <a:spcPts val="160"/>
              </a:spcBef>
            </a:pPr>
            <a:r>
              <a:rPr sz="3400" spc="80" dirty="0">
                <a:latin typeface="Arial" panose="020B0604020202020204" pitchFamily="34" charset="0"/>
                <a:cs typeface="Arial" panose="020B0604020202020204" pitchFamily="34" charset="0"/>
              </a:rPr>
              <a:t>CIENTÍFICA</a:t>
            </a:r>
            <a:r>
              <a:rPr sz="34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5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3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MX" sz="3400" spc="2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3400" b="1" spc="-65" dirty="0"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sz="3400" b="1" spc="-9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40" dirty="0">
                <a:latin typeface="Arial" panose="020B0604020202020204" pitchFamily="34" charset="0"/>
                <a:cs typeface="Arial" panose="020B0604020202020204" pitchFamily="34" charset="0"/>
              </a:rPr>
              <a:t>PUBLICACIONES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3835"/>
              </a:lnSpc>
            </a:pPr>
            <a:r>
              <a:rPr sz="3400" spc="5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3400" spc="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50" dirty="0">
                <a:latin typeface="Arial" panose="020B0604020202020204" pitchFamily="34" charset="0"/>
                <a:cs typeface="Arial" panose="020B0604020202020204" pitchFamily="34" charset="0"/>
              </a:rPr>
              <a:t>REVISTAS</a:t>
            </a:r>
            <a:r>
              <a:rPr sz="3400" spc="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MX" sz="3400" spc="11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3400" spc="85" dirty="0"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r>
              <a:rPr lang="es-MX" sz="34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34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100" dirty="0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785"/>
              </a:lnSpc>
            </a:pP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24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sz="24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0" dirty="0"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45" dirty="0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7785">
              <a:lnSpc>
                <a:spcPct val="100000"/>
              </a:lnSpc>
            </a:pPr>
            <a:r>
              <a:rPr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publicaciones</a:t>
            </a: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ubicadas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45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4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MX" sz="2400" b="1" spc="-4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400" b="1" spc="-55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primer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cuartil</a:t>
            </a: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5" dirty="0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0" dirty="0">
                <a:latin typeface="Arial" panose="020B0604020202020204" pitchFamily="34" charset="0"/>
                <a:cs typeface="Arial" panose="020B0604020202020204" pitchFamily="34" charset="0"/>
              </a:rPr>
              <a:t>área.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69550" y="3982138"/>
            <a:ext cx="99695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lang="es-CL" sz="3400" i="1" spc="15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s-CL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69550" y="4617316"/>
            <a:ext cx="4652150" cy="36625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ts val="4040"/>
              </a:lnSpc>
              <a:spcBef>
                <a:spcPts val="100"/>
              </a:spcBef>
            </a:pPr>
            <a:r>
              <a:rPr sz="3400" spc="100" dirty="0"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 marR="5080">
              <a:lnSpc>
                <a:spcPts val="4000"/>
              </a:lnSpc>
              <a:spcBef>
                <a:spcPts val="160"/>
              </a:spcBef>
            </a:pPr>
            <a:r>
              <a:rPr sz="3400" spc="80" dirty="0">
                <a:latin typeface="Arial" panose="020B0604020202020204" pitchFamily="34" charset="0"/>
                <a:cs typeface="Arial" panose="020B0604020202020204" pitchFamily="34" charset="0"/>
              </a:rPr>
              <a:t>CIENTÍFICA</a:t>
            </a:r>
            <a:r>
              <a:rPr sz="3400" spc="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5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3400" spc="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MX" sz="3400" spc="12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3400" b="1" spc="-85" dirty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sz="3400" b="1" spc="-9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40" dirty="0">
                <a:latin typeface="Arial" panose="020B0604020202020204" pitchFamily="34" charset="0"/>
                <a:cs typeface="Arial" panose="020B0604020202020204" pitchFamily="34" charset="0"/>
              </a:rPr>
              <a:t>PUBLICACIONES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3835"/>
              </a:lnSpc>
            </a:pPr>
            <a:r>
              <a:rPr sz="3400" spc="5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3400" spc="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50" dirty="0">
                <a:latin typeface="Arial" panose="020B0604020202020204" pitchFamily="34" charset="0"/>
                <a:cs typeface="Arial" panose="020B0604020202020204" pitchFamily="34" charset="0"/>
              </a:rPr>
              <a:t>REVISTAS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3940"/>
              </a:lnSpc>
            </a:pPr>
            <a:r>
              <a:rPr sz="3400" spc="55" dirty="0"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r>
              <a:rPr sz="34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34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100" dirty="0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785"/>
              </a:lnSpc>
            </a:pP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24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sz="24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0" dirty="0"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45" dirty="0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2230">
              <a:lnSpc>
                <a:spcPct val="100000"/>
              </a:lnSpc>
            </a:pPr>
            <a:r>
              <a:rPr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publicaciones</a:t>
            </a: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ubicadas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45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4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MX" sz="2400" b="1" spc="-4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400" b="1" spc="-55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primer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cuartil</a:t>
            </a: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5" dirty="0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60" dirty="0">
                <a:latin typeface="Arial" panose="020B0604020202020204" pitchFamily="34" charset="0"/>
                <a:cs typeface="Arial" panose="020B0604020202020204" pitchFamily="34" charset="0"/>
              </a:rPr>
              <a:t>área.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3F7D372-FF75-DC0D-7C9C-834BAD1C8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70" y="4154195"/>
            <a:ext cx="5077534" cy="257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493D51E2-3338-8F52-2A36-C941A2B5EFF5}"/>
              </a:ext>
            </a:extLst>
          </p:cNvPr>
          <p:cNvSpPr/>
          <p:nvPr/>
        </p:nvSpPr>
        <p:spPr>
          <a:xfrm>
            <a:off x="-1097915" y="2743200"/>
            <a:ext cx="6252301" cy="6252301"/>
          </a:xfrm>
          <a:custGeom>
            <a:avLst/>
            <a:gdLst/>
            <a:ahLst/>
            <a:cxnLst/>
            <a:rect l="l" t="t" r="r" b="b"/>
            <a:pathLst>
              <a:path w="6190615" h="6190615">
                <a:moveTo>
                  <a:pt x="3095167" y="0"/>
                </a:moveTo>
                <a:lnTo>
                  <a:pt x="3046875" y="369"/>
                </a:lnTo>
                <a:lnTo>
                  <a:pt x="2998760" y="1472"/>
                </a:lnTo>
                <a:lnTo>
                  <a:pt x="2950830" y="3305"/>
                </a:lnTo>
                <a:lnTo>
                  <a:pt x="2903088" y="5862"/>
                </a:lnTo>
                <a:lnTo>
                  <a:pt x="2855540" y="9138"/>
                </a:lnTo>
                <a:lnTo>
                  <a:pt x="2808192" y="13127"/>
                </a:lnTo>
                <a:lnTo>
                  <a:pt x="2761049" y="17824"/>
                </a:lnTo>
                <a:lnTo>
                  <a:pt x="2714116" y="23223"/>
                </a:lnTo>
                <a:lnTo>
                  <a:pt x="2667399" y="29319"/>
                </a:lnTo>
                <a:lnTo>
                  <a:pt x="2620903" y="36108"/>
                </a:lnTo>
                <a:lnTo>
                  <a:pt x="2574633" y="43583"/>
                </a:lnTo>
                <a:lnTo>
                  <a:pt x="2528595" y="51738"/>
                </a:lnTo>
                <a:lnTo>
                  <a:pt x="2482794" y="60570"/>
                </a:lnTo>
                <a:lnTo>
                  <a:pt x="2437235" y="70072"/>
                </a:lnTo>
                <a:lnTo>
                  <a:pt x="2391924" y="80240"/>
                </a:lnTo>
                <a:lnTo>
                  <a:pt x="2346866" y="91067"/>
                </a:lnTo>
                <a:lnTo>
                  <a:pt x="2302067" y="102548"/>
                </a:lnTo>
                <a:lnTo>
                  <a:pt x="2257531" y="114679"/>
                </a:lnTo>
                <a:lnTo>
                  <a:pt x="2213265" y="127453"/>
                </a:lnTo>
                <a:lnTo>
                  <a:pt x="2169273" y="140865"/>
                </a:lnTo>
                <a:lnTo>
                  <a:pt x="2125561" y="154911"/>
                </a:lnTo>
                <a:lnTo>
                  <a:pt x="2082134" y="169584"/>
                </a:lnTo>
                <a:lnTo>
                  <a:pt x="2038998" y="184879"/>
                </a:lnTo>
                <a:lnTo>
                  <a:pt x="1996157" y="200791"/>
                </a:lnTo>
                <a:lnTo>
                  <a:pt x="1953618" y="217315"/>
                </a:lnTo>
                <a:lnTo>
                  <a:pt x="1911385" y="234445"/>
                </a:lnTo>
                <a:lnTo>
                  <a:pt x="1869465" y="252176"/>
                </a:lnTo>
                <a:lnTo>
                  <a:pt x="1827861" y="270503"/>
                </a:lnTo>
                <a:lnTo>
                  <a:pt x="1786581" y="289420"/>
                </a:lnTo>
                <a:lnTo>
                  <a:pt x="1745628" y="308921"/>
                </a:lnTo>
                <a:lnTo>
                  <a:pt x="1705009" y="329002"/>
                </a:lnTo>
                <a:lnTo>
                  <a:pt x="1664728" y="349657"/>
                </a:lnTo>
                <a:lnTo>
                  <a:pt x="1624791" y="370881"/>
                </a:lnTo>
                <a:lnTo>
                  <a:pt x="1585204" y="392668"/>
                </a:lnTo>
                <a:lnTo>
                  <a:pt x="1545972" y="415014"/>
                </a:lnTo>
                <a:lnTo>
                  <a:pt x="1507100" y="437912"/>
                </a:lnTo>
                <a:lnTo>
                  <a:pt x="1468593" y="461357"/>
                </a:lnTo>
                <a:lnTo>
                  <a:pt x="1430457" y="485345"/>
                </a:lnTo>
                <a:lnTo>
                  <a:pt x="1392697" y="509869"/>
                </a:lnTo>
                <a:lnTo>
                  <a:pt x="1355318" y="534925"/>
                </a:lnTo>
                <a:lnTo>
                  <a:pt x="1318327" y="560506"/>
                </a:lnTo>
                <a:lnTo>
                  <a:pt x="1281728" y="586608"/>
                </a:lnTo>
                <a:lnTo>
                  <a:pt x="1245526" y="613226"/>
                </a:lnTo>
                <a:lnTo>
                  <a:pt x="1209727" y="640353"/>
                </a:lnTo>
                <a:lnTo>
                  <a:pt x="1174336" y="667985"/>
                </a:lnTo>
                <a:lnTo>
                  <a:pt x="1139359" y="696116"/>
                </a:lnTo>
                <a:lnTo>
                  <a:pt x="1104801" y="724741"/>
                </a:lnTo>
                <a:lnTo>
                  <a:pt x="1070668" y="753854"/>
                </a:lnTo>
                <a:lnTo>
                  <a:pt x="1036964" y="783451"/>
                </a:lnTo>
                <a:lnTo>
                  <a:pt x="1003694" y="813525"/>
                </a:lnTo>
                <a:lnTo>
                  <a:pt x="970866" y="844072"/>
                </a:lnTo>
                <a:lnTo>
                  <a:pt x="938483" y="875086"/>
                </a:lnTo>
                <a:lnTo>
                  <a:pt x="906551" y="906562"/>
                </a:lnTo>
                <a:lnTo>
                  <a:pt x="875075" y="938494"/>
                </a:lnTo>
                <a:lnTo>
                  <a:pt x="844062" y="970877"/>
                </a:lnTo>
                <a:lnTo>
                  <a:pt x="813515" y="1003706"/>
                </a:lnTo>
                <a:lnTo>
                  <a:pt x="783441" y="1036976"/>
                </a:lnTo>
                <a:lnTo>
                  <a:pt x="753845" y="1070680"/>
                </a:lnTo>
                <a:lnTo>
                  <a:pt x="724731" y="1104814"/>
                </a:lnTo>
                <a:lnTo>
                  <a:pt x="696107" y="1139372"/>
                </a:lnTo>
                <a:lnTo>
                  <a:pt x="667976" y="1174349"/>
                </a:lnTo>
                <a:lnTo>
                  <a:pt x="640344" y="1209740"/>
                </a:lnTo>
                <a:lnTo>
                  <a:pt x="613217" y="1245539"/>
                </a:lnTo>
                <a:lnTo>
                  <a:pt x="586600" y="1281741"/>
                </a:lnTo>
                <a:lnTo>
                  <a:pt x="560498" y="1318341"/>
                </a:lnTo>
                <a:lnTo>
                  <a:pt x="534917" y="1355333"/>
                </a:lnTo>
                <a:lnTo>
                  <a:pt x="509862" y="1392711"/>
                </a:lnTo>
                <a:lnTo>
                  <a:pt x="485338" y="1430471"/>
                </a:lnTo>
                <a:lnTo>
                  <a:pt x="461351" y="1468607"/>
                </a:lnTo>
                <a:lnTo>
                  <a:pt x="437906" y="1507115"/>
                </a:lnTo>
                <a:lnTo>
                  <a:pt x="415008" y="1545987"/>
                </a:lnTo>
                <a:lnTo>
                  <a:pt x="392663" y="1585220"/>
                </a:lnTo>
                <a:lnTo>
                  <a:pt x="370876" y="1624807"/>
                </a:lnTo>
                <a:lnTo>
                  <a:pt x="349652" y="1664744"/>
                </a:lnTo>
                <a:lnTo>
                  <a:pt x="328997" y="1705024"/>
                </a:lnTo>
                <a:lnTo>
                  <a:pt x="308916" y="1745644"/>
                </a:lnTo>
                <a:lnTo>
                  <a:pt x="289415" y="1786597"/>
                </a:lnTo>
                <a:lnTo>
                  <a:pt x="270499" y="1827877"/>
                </a:lnTo>
                <a:lnTo>
                  <a:pt x="252172" y="1869481"/>
                </a:lnTo>
                <a:lnTo>
                  <a:pt x="234442" y="1911402"/>
                </a:lnTo>
                <a:lnTo>
                  <a:pt x="217312" y="1953634"/>
                </a:lnTo>
                <a:lnTo>
                  <a:pt x="200788" y="1996173"/>
                </a:lnTo>
                <a:lnTo>
                  <a:pt x="184876" y="2039014"/>
                </a:lnTo>
                <a:lnTo>
                  <a:pt x="169581" y="2082150"/>
                </a:lnTo>
                <a:lnTo>
                  <a:pt x="154908" y="2125577"/>
                </a:lnTo>
                <a:lnTo>
                  <a:pt x="140863" y="2169289"/>
                </a:lnTo>
                <a:lnTo>
                  <a:pt x="127451" y="2213281"/>
                </a:lnTo>
                <a:lnTo>
                  <a:pt x="114677" y="2257548"/>
                </a:lnTo>
                <a:lnTo>
                  <a:pt x="102546" y="2302083"/>
                </a:lnTo>
                <a:lnTo>
                  <a:pt x="91065" y="2346883"/>
                </a:lnTo>
                <a:lnTo>
                  <a:pt x="80238" y="2391940"/>
                </a:lnTo>
                <a:lnTo>
                  <a:pt x="70071" y="2437251"/>
                </a:lnTo>
                <a:lnTo>
                  <a:pt x="60569" y="2482810"/>
                </a:lnTo>
                <a:lnTo>
                  <a:pt x="51738" y="2528611"/>
                </a:lnTo>
                <a:lnTo>
                  <a:pt x="43582" y="2574649"/>
                </a:lnTo>
                <a:lnTo>
                  <a:pt x="36107" y="2620918"/>
                </a:lnTo>
                <a:lnTo>
                  <a:pt x="29319" y="2667414"/>
                </a:lnTo>
                <a:lnTo>
                  <a:pt x="23222" y="2714131"/>
                </a:lnTo>
                <a:lnTo>
                  <a:pt x="17823" y="2761064"/>
                </a:lnTo>
                <a:lnTo>
                  <a:pt x="13127" y="2808207"/>
                </a:lnTo>
                <a:lnTo>
                  <a:pt x="9138" y="2855554"/>
                </a:lnTo>
                <a:lnTo>
                  <a:pt x="5862" y="2903102"/>
                </a:lnTo>
                <a:lnTo>
                  <a:pt x="3305" y="2950843"/>
                </a:lnTo>
                <a:lnTo>
                  <a:pt x="1472" y="2998774"/>
                </a:lnTo>
                <a:lnTo>
                  <a:pt x="369" y="3046888"/>
                </a:lnTo>
                <a:lnTo>
                  <a:pt x="0" y="3095180"/>
                </a:lnTo>
                <a:lnTo>
                  <a:pt x="369" y="3143473"/>
                </a:lnTo>
                <a:lnTo>
                  <a:pt x="1472" y="3191587"/>
                </a:lnTo>
                <a:lnTo>
                  <a:pt x="3305" y="3239518"/>
                </a:lnTo>
                <a:lnTo>
                  <a:pt x="5862" y="3287260"/>
                </a:lnTo>
                <a:lnTo>
                  <a:pt x="9138" y="3334807"/>
                </a:lnTo>
                <a:lnTo>
                  <a:pt x="13127" y="3382155"/>
                </a:lnTo>
                <a:lnTo>
                  <a:pt x="17823" y="3429298"/>
                </a:lnTo>
                <a:lnTo>
                  <a:pt x="23222" y="3476231"/>
                </a:lnTo>
                <a:lnTo>
                  <a:pt x="29319" y="3522948"/>
                </a:lnTo>
                <a:lnTo>
                  <a:pt x="36107" y="3569445"/>
                </a:lnTo>
                <a:lnTo>
                  <a:pt x="43582" y="3615715"/>
                </a:lnTo>
                <a:lnTo>
                  <a:pt x="51738" y="3661753"/>
                </a:lnTo>
                <a:lnTo>
                  <a:pt x="60569" y="3707554"/>
                </a:lnTo>
                <a:lnTo>
                  <a:pt x="70071" y="3753113"/>
                </a:lnTo>
                <a:lnTo>
                  <a:pt x="80238" y="3798424"/>
                </a:lnTo>
                <a:lnTo>
                  <a:pt x="91065" y="3843482"/>
                </a:lnTo>
                <a:lnTo>
                  <a:pt x="102546" y="3888281"/>
                </a:lnTo>
                <a:lnTo>
                  <a:pt x="114677" y="3932817"/>
                </a:lnTo>
                <a:lnTo>
                  <a:pt x="127451" y="3977083"/>
                </a:lnTo>
                <a:lnTo>
                  <a:pt x="140863" y="4021075"/>
                </a:lnTo>
                <a:lnTo>
                  <a:pt x="154908" y="4064788"/>
                </a:lnTo>
                <a:lnTo>
                  <a:pt x="169581" y="4108215"/>
                </a:lnTo>
                <a:lnTo>
                  <a:pt x="184876" y="4151351"/>
                </a:lnTo>
                <a:lnTo>
                  <a:pt x="200788" y="4194192"/>
                </a:lnTo>
                <a:lnTo>
                  <a:pt x="217312" y="4236731"/>
                </a:lnTo>
                <a:lnTo>
                  <a:pt x="234442" y="4278964"/>
                </a:lnTo>
                <a:lnTo>
                  <a:pt x="252172" y="4320885"/>
                </a:lnTo>
                <a:lnTo>
                  <a:pt x="270499" y="4362488"/>
                </a:lnTo>
                <a:lnTo>
                  <a:pt x="289415" y="4403769"/>
                </a:lnTo>
                <a:lnTo>
                  <a:pt x="308916" y="4444722"/>
                </a:lnTo>
                <a:lnTo>
                  <a:pt x="328997" y="4485341"/>
                </a:lnTo>
                <a:lnTo>
                  <a:pt x="349652" y="4525622"/>
                </a:lnTo>
                <a:lnTo>
                  <a:pt x="370876" y="4565559"/>
                </a:lnTo>
                <a:lnTo>
                  <a:pt x="392663" y="4605146"/>
                </a:lnTo>
                <a:lnTo>
                  <a:pt x="415008" y="4644379"/>
                </a:lnTo>
                <a:lnTo>
                  <a:pt x="437906" y="4683251"/>
                </a:lnTo>
                <a:lnTo>
                  <a:pt x="461351" y="4721758"/>
                </a:lnTo>
                <a:lnTo>
                  <a:pt x="485338" y="4759894"/>
                </a:lnTo>
                <a:lnTo>
                  <a:pt x="509862" y="4797654"/>
                </a:lnTo>
                <a:lnTo>
                  <a:pt x="534917" y="4835033"/>
                </a:lnTo>
                <a:lnTo>
                  <a:pt x="560498" y="4872025"/>
                </a:lnTo>
                <a:lnTo>
                  <a:pt x="586600" y="4908624"/>
                </a:lnTo>
                <a:lnTo>
                  <a:pt x="613217" y="4944826"/>
                </a:lnTo>
                <a:lnTo>
                  <a:pt x="640344" y="4980625"/>
                </a:lnTo>
                <a:lnTo>
                  <a:pt x="667976" y="5016016"/>
                </a:lnTo>
                <a:lnTo>
                  <a:pt x="696107" y="5050993"/>
                </a:lnTo>
                <a:lnTo>
                  <a:pt x="724731" y="5085551"/>
                </a:lnTo>
                <a:lnTo>
                  <a:pt x="753845" y="5119685"/>
                </a:lnTo>
                <a:lnTo>
                  <a:pt x="783441" y="5153389"/>
                </a:lnTo>
                <a:lnTo>
                  <a:pt x="813515" y="5186659"/>
                </a:lnTo>
                <a:lnTo>
                  <a:pt x="844062" y="5219488"/>
                </a:lnTo>
                <a:lnTo>
                  <a:pt x="875075" y="5251871"/>
                </a:lnTo>
                <a:lnTo>
                  <a:pt x="906551" y="5283803"/>
                </a:lnTo>
                <a:lnTo>
                  <a:pt x="938483" y="5315278"/>
                </a:lnTo>
                <a:lnTo>
                  <a:pt x="970866" y="5346292"/>
                </a:lnTo>
                <a:lnTo>
                  <a:pt x="1003694" y="5376839"/>
                </a:lnTo>
                <a:lnTo>
                  <a:pt x="1036964" y="5406913"/>
                </a:lnTo>
                <a:lnTo>
                  <a:pt x="1070668" y="5436510"/>
                </a:lnTo>
                <a:lnTo>
                  <a:pt x="1104801" y="5465623"/>
                </a:lnTo>
                <a:lnTo>
                  <a:pt x="1139359" y="5494248"/>
                </a:lnTo>
                <a:lnTo>
                  <a:pt x="1174336" y="5522379"/>
                </a:lnTo>
                <a:lnTo>
                  <a:pt x="1209727" y="5550011"/>
                </a:lnTo>
                <a:lnTo>
                  <a:pt x="1245526" y="5577138"/>
                </a:lnTo>
                <a:lnTo>
                  <a:pt x="1281728" y="5603755"/>
                </a:lnTo>
                <a:lnTo>
                  <a:pt x="1318327" y="5629857"/>
                </a:lnTo>
                <a:lnTo>
                  <a:pt x="1355318" y="5655439"/>
                </a:lnTo>
                <a:lnTo>
                  <a:pt x="1392697" y="5680494"/>
                </a:lnTo>
                <a:lnTo>
                  <a:pt x="1430457" y="5705018"/>
                </a:lnTo>
                <a:lnTo>
                  <a:pt x="1468593" y="5729006"/>
                </a:lnTo>
                <a:lnTo>
                  <a:pt x="1507100" y="5752451"/>
                </a:lnTo>
                <a:lnTo>
                  <a:pt x="1545972" y="5775349"/>
                </a:lnTo>
                <a:lnTo>
                  <a:pt x="1585204" y="5797694"/>
                </a:lnTo>
                <a:lnTo>
                  <a:pt x="1624791" y="5819481"/>
                </a:lnTo>
                <a:lnTo>
                  <a:pt x="1664728" y="5840705"/>
                </a:lnTo>
                <a:lnTo>
                  <a:pt x="1705009" y="5861360"/>
                </a:lnTo>
                <a:lnTo>
                  <a:pt x="1745628" y="5881441"/>
                </a:lnTo>
                <a:lnTo>
                  <a:pt x="1786581" y="5900943"/>
                </a:lnTo>
                <a:lnTo>
                  <a:pt x="1827861" y="5919859"/>
                </a:lnTo>
                <a:lnTo>
                  <a:pt x="1869465" y="5938186"/>
                </a:lnTo>
                <a:lnTo>
                  <a:pt x="1911385" y="5955916"/>
                </a:lnTo>
                <a:lnTo>
                  <a:pt x="1953618" y="5973046"/>
                </a:lnTo>
                <a:lnTo>
                  <a:pt x="1996157" y="5989570"/>
                </a:lnTo>
                <a:lnTo>
                  <a:pt x="2038998" y="6005482"/>
                </a:lnTo>
                <a:lnTo>
                  <a:pt x="2082134" y="6020778"/>
                </a:lnTo>
                <a:lnTo>
                  <a:pt x="2125561" y="6035451"/>
                </a:lnTo>
                <a:lnTo>
                  <a:pt x="2169273" y="6049496"/>
                </a:lnTo>
                <a:lnTo>
                  <a:pt x="2213265" y="6062908"/>
                </a:lnTo>
                <a:lnTo>
                  <a:pt x="2257531" y="6075682"/>
                </a:lnTo>
                <a:lnTo>
                  <a:pt x="2302067" y="6087813"/>
                </a:lnTo>
                <a:lnTo>
                  <a:pt x="2346866" y="6099294"/>
                </a:lnTo>
                <a:lnTo>
                  <a:pt x="2391924" y="6110121"/>
                </a:lnTo>
                <a:lnTo>
                  <a:pt x="2437235" y="6120288"/>
                </a:lnTo>
                <a:lnTo>
                  <a:pt x="2482794" y="6129790"/>
                </a:lnTo>
                <a:lnTo>
                  <a:pt x="2528595" y="6138622"/>
                </a:lnTo>
                <a:lnTo>
                  <a:pt x="2574633" y="6146778"/>
                </a:lnTo>
                <a:lnTo>
                  <a:pt x="2620903" y="6154253"/>
                </a:lnTo>
                <a:lnTo>
                  <a:pt x="2667399" y="6161041"/>
                </a:lnTo>
                <a:lnTo>
                  <a:pt x="2714116" y="6167137"/>
                </a:lnTo>
                <a:lnTo>
                  <a:pt x="2761049" y="6172537"/>
                </a:lnTo>
                <a:lnTo>
                  <a:pt x="2808192" y="6177233"/>
                </a:lnTo>
                <a:lnTo>
                  <a:pt x="2855540" y="6181222"/>
                </a:lnTo>
                <a:lnTo>
                  <a:pt x="2903088" y="6184498"/>
                </a:lnTo>
                <a:lnTo>
                  <a:pt x="2950830" y="6187055"/>
                </a:lnTo>
                <a:lnTo>
                  <a:pt x="2998760" y="6188888"/>
                </a:lnTo>
                <a:lnTo>
                  <a:pt x="3046875" y="6189991"/>
                </a:lnTo>
                <a:lnTo>
                  <a:pt x="3095167" y="6190360"/>
                </a:lnTo>
                <a:lnTo>
                  <a:pt x="3143460" y="6189991"/>
                </a:lnTo>
                <a:lnTo>
                  <a:pt x="3191574" y="6188888"/>
                </a:lnTo>
                <a:lnTo>
                  <a:pt x="3239505" y="6187055"/>
                </a:lnTo>
                <a:lnTo>
                  <a:pt x="3287247" y="6184498"/>
                </a:lnTo>
                <a:lnTo>
                  <a:pt x="3334794" y="6181222"/>
                </a:lnTo>
                <a:lnTo>
                  <a:pt x="3382143" y="6177233"/>
                </a:lnTo>
                <a:lnTo>
                  <a:pt x="3429286" y="6172537"/>
                </a:lnTo>
                <a:lnTo>
                  <a:pt x="3476219" y="6167137"/>
                </a:lnTo>
                <a:lnTo>
                  <a:pt x="3522936" y="6161041"/>
                </a:lnTo>
                <a:lnTo>
                  <a:pt x="3569432" y="6154253"/>
                </a:lnTo>
                <a:lnTo>
                  <a:pt x="3615702" y="6146778"/>
                </a:lnTo>
                <a:lnTo>
                  <a:pt x="3661740" y="6138622"/>
                </a:lnTo>
                <a:lnTo>
                  <a:pt x="3707541" y="6129790"/>
                </a:lnTo>
                <a:lnTo>
                  <a:pt x="3753100" y="6120288"/>
                </a:lnTo>
                <a:lnTo>
                  <a:pt x="3798411" y="6110121"/>
                </a:lnTo>
                <a:lnTo>
                  <a:pt x="3843469" y="6099294"/>
                </a:lnTo>
                <a:lnTo>
                  <a:pt x="3888268" y="6087813"/>
                </a:lnTo>
                <a:lnTo>
                  <a:pt x="3932804" y="6075682"/>
                </a:lnTo>
                <a:lnTo>
                  <a:pt x="3977071" y="6062908"/>
                </a:lnTo>
                <a:lnTo>
                  <a:pt x="4021063" y="6049496"/>
                </a:lnTo>
                <a:lnTo>
                  <a:pt x="4064775" y="6035451"/>
                </a:lnTo>
                <a:lnTo>
                  <a:pt x="4108202" y="6020778"/>
                </a:lnTo>
                <a:lnTo>
                  <a:pt x="4151338" y="6005482"/>
                </a:lnTo>
                <a:lnTo>
                  <a:pt x="4194179" y="5989570"/>
                </a:lnTo>
                <a:lnTo>
                  <a:pt x="4236718" y="5973046"/>
                </a:lnTo>
                <a:lnTo>
                  <a:pt x="4278951" y="5955916"/>
                </a:lnTo>
                <a:lnTo>
                  <a:pt x="4320872" y="5938186"/>
                </a:lnTo>
                <a:lnTo>
                  <a:pt x="4362475" y="5919859"/>
                </a:lnTo>
                <a:lnTo>
                  <a:pt x="4403756" y="5900943"/>
                </a:lnTo>
                <a:lnTo>
                  <a:pt x="4444709" y="5881441"/>
                </a:lnTo>
                <a:lnTo>
                  <a:pt x="4485329" y="5861360"/>
                </a:lnTo>
                <a:lnTo>
                  <a:pt x="4525609" y="5840705"/>
                </a:lnTo>
                <a:lnTo>
                  <a:pt x="4565546" y="5819481"/>
                </a:lnTo>
                <a:lnTo>
                  <a:pt x="4605133" y="5797694"/>
                </a:lnTo>
                <a:lnTo>
                  <a:pt x="4644366" y="5775349"/>
                </a:lnTo>
                <a:lnTo>
                  <a:pt x="4683238" y="5752451"/>
                </a:lnTo>
                <a:lnTo>
                  <a:pt x="4721745" y="5729006"/>
                </a:lnTo>
                <a:lnTo>
                  <a:pt x="4759882" y="5705018"/>
                </a:lnTo>
                <a:lnTo>
                  <a:pt x="4797642" y="5680494"/>
                </a:lnTo>
                <a:lnTo>
                  <a:pt x="4835020" y="5655439"/>
                </a:lnTo>
                <a:lnTo>
                  <a:pt x="4872012" y="5629857"/>
                </a:lnTo>
                <a:lnTo>
                  <a:pt x="4908611" y="5603755"/>
                </a:lnTo>
                <a:lnTo>
                  <a:pt x="4944813" y="5577138"/>
                </a:lnTo>
                <a:lnTo>
                  <a:pt x="4980612" y="5550011"/>
                </a:lnTo>
                <a:lnTo>
                  <a:pt x="5016003" y="5522379"/>
                </a:lnTo>
                <a:lnTo>
                  <a:pt x="5050980" y="5494248"/>
                </a:lnTo>
                <a:lnTo>
                  <a:pt x="5085539" y="5465623"/>
                </a:lnTo>
                <a:lnTo>
                  <a:pt x="5119672" y="5436510"/>
                </a:lnTo>
                <a:lnTo>
                  <a:pt x="5153377" y="5406913"/>
                </a:lnTo>
                <a:lnTo>
                  <a:pt x="5186646" y="5376839"/>
                </a:lnTo>
                <a:lnTo>
                  <a:pt x="5219475" y="5346292"/>
                </a:lnTo>
                <a:lnTo>
                  <a:pt x="5251858" y="5315278"/>
                </a:lnTo>
                <a:lnTo>
                  <a:pt x="5283790" y="5283803"/>
                </a:lnTo>
                <a:lnTo>
                  <a:pt x="5315266" y="5251871"/>
                </a:lnTo>
                <a:lnTo>
                  <a:pt x="5346280" y="5219488"/>
                </a:lnTo>
                <a:lnTo>
                  <a:pt x="5376826" y="5186659"/>
                </a:lnTo>
                <a:lnTo>
                  <a:pt x="5406901" y="5153389"/>
                </a:lnTo>
                <a:lnTo>
                  <a:pt x="5436497" y="5119685"/>
                </a:lnTo>
                <a:lnTo>
                  <a:pt x="5465611" y="5085551"/>
                </a:lnTo>
                <a:lnTo>
                  <a:pt x="5494235" y="5050993"/>
                </a:lnTo>
                <a:lnTo>
                  <a:pt x="5522366" y="5016016"/>
                </a:lnTo>
                <a:lnTo>
                  <a:pt x="5549998" y="4980625"/>
                </a:lnTo>
                <a:lnTo>
                  <a:pt x="5577125" y="4944826"/>
                </a:lnTo>
                <a:lnTo>
                  <a:pt x="5603743" y="4908624"/>
                </a:lnTo>
                <a:lnTo>
                  <a:pt x="5629845" y="4872025"/>
                </a:lnTo>
                <a:lnTo>
                  <a:pt x="5655426" y="4835033"/>
                </a:lnTo>
                <a:lnTo>
                  <a:pt x="5680481" y="4797654"/>
                </a:lnTo>
                <a:lnTo>
                  <a:pt x="5705005" y="4759894"/>
                </a:lnTo>
                <a:lnTo>
                  <a:pt x="5728993" y="4721758"/>
                </a:lnTo>
                <a:lnTo>
                  <a:pt x="5752438" y="4683251"/>
                </a:lnTo>
                <a:lnTo>
                  <a:pt x="5775336" y="4644379"/>
                </a:lnTo>
                <a:lnTo>
                  <a:pt x="5797682" y="4605146"/>
                </a:lnTo>
                <a:lnTo>
                  <a:pt x="5819469" y="4565559"/>
                </a:lnTo>
                <a:lnTo>
                  <a:pt x="5840693" y="4525622"/>
                </a:lnTo>
                <a:lnTo>
                  <a:pt x="5861348" y="4485341"/>
                </a:lnTo>
                <a:lnTo>
                  <a:pt x="5881428" y="4444722"/>
                </a:lnTo>
                <a:lnTo>
                  <a:pt x="5900930" y="4403769"/>
                </a:lnTo>
                <a:lnTo>
                  <a:pt x="5919846" y="4362488"/>
                </a:lnTo>
                <a:lnTo>
                  <a:pt x="5938173" y="4320885"/>
                </a:lnTo>
                <a:lnTo>
                  <a:pt x="5955904" y="4278964"/>
                </a:lnTo>
                <a:lnTo>
                  <a:pt x="5973034" y="4236731"/>
                </a:lnTo>
                <a:lnTo>
                  <a:pt x="5989557" y="4194192"/>
                </a:lnTo>
                <a:lnTo>
                  <a:pt x="6005470" y="4151351"/>
                </a:lnTo>
                <a:lnTo>
                  <a:pt x="6020765" y="4108215"/>
                </a:lnTo>
                <a:lnTo>
                  <a:pt x="6035438" y="4064788"/>
                </a:lnTo>
                <a:lnTo>
                  <a:pt x="6049483" y="4021075"/>
                </a:lnTo>
                <a:lnTo>
                  <a:pt x="6062896" y="3977083"/>
                </a:lnTo>
                <a:lnTo>
                  <a:pt x="6075670" y="3932817"/>
                </a:lnTo>
                <a:lnTo>
                  <a:pt x="6087800" y="3888281"/>
                </a:lnTo>
                <a:lnTo>
                  <a:pt x="6099281" y="3843482"/>
                </a:lnTo>
                <a:lnTo>
                  <a:pt x="6110108" y="3798424"/>
                </a:lnTo>
                <a:lnTo>
                  <a:pt x="6120275" y="3753113"/>
                </a:lnTo>
                <a:lnTo>
                  <a:pt x="6129778" y="3707554"/>
                </a:lnTo>
                <a:lnTo>
                  <a:pt x="6138609" y="3661753"/>
                </a:lnTo>
                <a:lnTo>
                  <a:pt x="6146765" y="3615715"/>
                </a:lnTo>
                <a:lnTo>
                  <a:pt x="6154240" y="3569445"/>
                </a:lnTo>
                <a:lnTo>
                  <a:pt x="6161028" y="3522948"/>
                </a:lnTo>
                <a:lnTo>
                  <a:pt x="6167125" y="3476231"/>
                </a:lnTo>
                <a:lnTo>
                  <a:pt x="6172524" y="3429298"/>
                </a:lnTo>
                <a:lnTo>
                  <a:pt x="6177221" y="3382155"/>
                </a:lnTo>
                <a:lnTo>
                  <a:pt x="6181209" y="3334807"/>
                </a:lnTo>
                <a:lnTo>
                  <a:pt x="6184485" y="3287260"/>
                </a:lnTo>
                <a:lnTo>
                  <a:pt x="6187042" y="3239518"/>
                </a:lnTo>
                <a:lnTo>
                  <a:pt x="6188875" y="3191587"/>
                </a:lnTo>
                <a:lnTo>
                  <a:pt x="6189979" y="3143473"/>
                </a:lnTo>
                <a:lnTo>
                  <a:pt x="6190348" y="3095180"/>
                </a:lnTo>
                <a:lnTo>
                  <a:pt x="6189979" y="3046888"/>
                </a:lnTo>
                <a:lnTo>
                  <a:pt x="6188875" y="2998774"/>
                </a:lnTo>
                <a:lnTo>
                  <a:pt x="6187042" y="2950843"/>
                </a:lnTo>
                <a:lnTo>
                  <a:pt x="6184485" y="2903102"/>
                </a:lnTo>
                <a:lnTo>
                  <a:pt x="6181209" y="2855554"/>
                </a:lnTo>
                <a:lnTo>
                  <a:pt x="6177221" y="2808207"/>
                </a:lnTo>
                <a:lnTo>
                  <a:pt x="6172524" y="2761064"/>
                </a:lnTo>
                <a:lnTo>
                  <a:pt x="6167125" y="2714131"/>
                </a:lnTo>
                <a:lnTo>
                  <a:pt x="6161028" y="2667414"/>
                </a:lnTo>
                <a:lnTo>
                  <a:pt x="6154240" y="2620918"/>
                </a:lnTo>
                <a:lnTo>
                  <a:pt x="6146765" y="2574649"/>
                </a:lnTo>
                <a:lnTo>
                  <a:pt x="6138609" y="2528611"/>
                </a:lnTo>
                <a:lnTo>
                  <a:pt x="6129778" y="2482810"/>
                </a:lnTo>
                <a:lnTo>
                  <a:pt x="6120275" y="2437251"/>
                </a:lnTo>
                <a:lnTo>
                  <a:pt x="6110108" y="2391940"/>
                </a:lnTo>
                <a:lnTo>
                  <a:pt x="6099281" y="2346883"/>
                </a:lnTo>
                <a:lnTo>
                  <a:pt x="6087800" y="2302083"/>
                </a:lnTo>
                <a:lnTo>
                  <a:pt x="6075670" y="2257548"/>
                </a:lnTo>
                <a:lnTo>
                  <a:pt x="6062896" y="2213281"/>
                </a:lnTo>
                <a:lnTo>
                  <a:pt x="6049483" y="2169289"/>
                </a:lnTo>
                <a:lnTo>
                  <a:pt x="6035438" y="2125577"/>
                </a:lnTo>
                <a:lnTo>
                  <a:pt x="6020765" y="2082150"/>
                </a:lnTo>
                <a:lnTo>
                  <a:pt x="6005470" y="2039014"/>
                </a:lnTo>
                <a:lnTo>
                  <a:pt x="5989557" y="1996173"/>
                </a:lnTo>
                <a:lnTo>
                  <a:pt x="5973034" y="1953634"/>
                </a:lnTo>
                <a:lnTo>
                  <a:pt x="5955904" y="1911402"/>
                </a:lnTo>
                <a:lnTo>
                  <a:pt x="5938173" y="1869481"/>
                </a:lnTo>
                <a:lnTo>
                  <a:pt x="5919846" y="1827877"/>
                </a:lnTo>
                <a:lnTo>
                  <a:pt x="5900930" y="1786597"/>
                </a:lnTo>
                <a:lnTo>
                  <a:pt x="5881428" y="1745644"/>
                </a:lnTo>
                <a:lnTo>
                  <a:pt x="5861348" y="1705024"/>
                </a:lnTo>
                <a:lnTo>
                  <a:pt x="5840693" y="1664744"/>
                </a:lnTo>
                <a:lnTo>
                  <a:pt x="5819469" y="1624807"/>
                </a:lnTo>
                <a:lnTo>
                  <a:pt x="5797682" y="1585220"/>
                </a:lnTo>
                <a:lnTo>
                  <a:pt x="5775336" y="1545987"/>
                </a:lnTo>
                <a:lnTo>
                  <a:pt x="5752438" y="1507115"/>
                </a:lnTo>
                <a:lnTo>
                  <a:pt x="5728993" y="1468607"/>
                </a:lnTo>
                <a:lnTo>
                  <a:pt x="5705005" y="1430471"/>
                </a:lnTo>
                <a:lnTo>
                  <a:pt x="5680481" y="1392711"/>
                </a:lnTo>
                <a:lnTo>
                  <a:pt x="5655426" y="1355333"/>
                </a:lnTo>
                <a:lnTo>
                  <a:pt x="5629845" y="1318341"/>
                </a:lnTo>
                <a:lnTo>
                  <a:pt x="5603743" y="1281741"/>
                </a:lnTo>
                <a:lnTo>
                  <a:pt x="5577125" y="1245539"/>
                </a:lnTo>
                <a:lnTo>
                  <a:pt x="5549998" y="1209740"/>
                </a:lnTo>
                <a:lnTo>
                  <a:pt x="5522366" y="1174349"/>
                </a:lnTo>
                <a:lnTo>
                  <a:pt x="5494235" y="1139372"/>
                </a:lnTo>
                <a:lnTo>
                  <a:pt x="5465611" y="1104814"/>
                </a:lnTo>
                <a:lnTo>
                  <a:pt x="5436497" y="1070680"/>
                </a:lnTo>
                <a:lnTo>
                  <a:pt x="5406901" y="1036976"/>
                </a:lnTo>
                <a:lnTo>
                  <a:pt x="5376826" y="1003706"/>
                </a:lnTo>
                <a:lnTo>
                  <a:pt x="5346280" y="970877"/>
                </a:lnTo>
                <a:lnTo>
                  <a:pt x="5315266" y="938494"/>
                </a:lnTo>
                <a:lnTo>
                  <a:pt x="5283790" y="906562"/>
                </a:lnTo>
                <a:lnTo>
                  <a:pt x="5251858" y="875086"/>
                </a:lnTo>
                <a:lnTo>
                  <a:pt x="5219475" y="844072"/>
                </a:lnTo>
                <a:lnTo>
                  <a:pt x="5186646" y="813525"/>
                </a:lnTo>
                <a:lnTo>
                  <a:pt x="5153377" y="783451"/>
                </a:lnTo>
                <a:lnTo>
                  <a:pt x="5119672" y="753854"/>
                </a:lnTo>
                <a:lnTo>
                  <a:pt x="5085539" y="724741"/>
                </a:lnTo>
                <a:lnTo>
                  <a:pt x="5050980" y="696116"/>
                </a:lnTo>
                <a:lnTo>
                  <a:pt x="5016003" y="667985"/>
                </a:lnTo>
                <a:lnTo>
                  <a:pt x="4980612" y="640353"/>
                </a:lnTo>
                <a:lnTo>
                  <a:pt x="4944813" y="613226"/>
                </a:lnTo>
                <a:lnTo>
                  <a:pt x="4908611" y="586608"/>
                </a:lnTo>
                <a:lnTo>
                  <a:pt x="4872012" y="560506"/>
                </a:lnTo>
                <a:lnTo>
                  <a:pt x="4835020" y="534925"/>
                </a:lnTo>
                <a:lnTo>
                  <a:pt x="4797642" y="509869"/>
                </a:lnTo>
                <a:lnTo>
                  <a:pt x="4759882" y="485345"/>
                </a:lnTo>
                <a:lnTo>
                  <a:pt x="4721745" y="461357"/>
                </a:lnTo>
                <a:lnTo>
                  <a:pt x="4683238" y="437912"/>
                </a:lnTo>
                <a:lnTo>
                  <a:pt x="4644366" y="415014"/>
                </a:lnTo>
                <a:lnTo>
                  <a:pt x="4605133" y="392668"/>
                </a:lnTo>
                <a:lnTo>
                  <a:pt x="4565546" y="370881"/>
                </a:lnTo>
                <a:lnTo>
                  <a:pt x="4525609" y="349657"/>
                </a:lnTo>
                <a:lnTo>
                  <a:pt x="4485329" y="329002"/>
                </a:lnTo>
                <a:lnTo>
                  <a:pt x="4444709" y="308921"/>
                </a:lnTo>
                <a:lnTo>
                  <a:pt x="4403756" y="289420"/>
                </a:lnTo>
                <a:lnTo>
                  <a:pt x="4362475" y="270503"/>
                </a:lnTo>
                <a:lnTo>
                  <a:pt x="4320872" y="252176"/>
                </a:lnTo>
                <a:lnTo>
                  <a:pt x="4278951" y="234445"/>
                </a:lnTo>
                <a:lnTo>
                  <a:pt x="4236718" y="217315"/>
                </a:lnTo>
                <a:lnTo>
                  <a:pt x="4194179" y="200791"/>
                </a:lnTo>
                <a:lnTo>
                  <a:pt x="4151338" y="184879"/>
                </a:lnTo>
                <a:lnTo>
                  <a:pt x="4108202" y="169584"/>
                </a:lnTo>
                <a:lnTo>
                  <a:pt x="4064775" y="154911"/>
                </a:lnTo>
                <a:lnTo>
                  <a:pt x="4021063" y="140865"/>
                </a:lnTo>
                <a:lnTo>
                  <a:pt x="3977071" y="127453"/>
                </a:lnTo>
                <a:lnTo>
                  <a:pt x="3932804" y="114679"/>
                </a:lnTo>
                <a:lnTo>
                  <a:pt x="3888268" y="102548"/>
                </a:lnTo>
                <a:lnTo>
                  <a:pt x="3843469" y="91067"/>
                </a:lnTo>
                <a:lnTo>
                  <a:pt x="3798411" y="80240"/>
                </a:lnTo>
                <a:lnTo>
                  <a:pt x="3753100" y="70072"/>
                </a:lnTo>
                <a:lnTo>
                  <a:pt x="3707541" y="60570"/>
                </a:lnTo>
                <a:lnTo>
                  <a:pt x="3661740" y="51738"/>
                </a:lnTo>
                <a:lnTo>
                  <a:pt x="3615702" y="43583"/>
                </a:lnTo>
                <a:lnTo>
                  <a:pt x="3569432" y="36108"/>
                </a:lnTo>
                <a:lnTo>
                  <a:pt x="3522936" y="29319"/>
                </a:lnTo>
                <a:lnTo>
                  <a:pt x="3476219" y="23223"/>
                </a:lnTo>
                <a:lnTo>
                  <a:pt x="3429286" y="17824"/>
                </a:lnTo>
                <a:lnTo>
                  <a:pt x="3382143" y="13127"/>
                </a:lnTo>
                <a:lnTo>
                  <a:pt x="3334794" y="9138"/>
                </a:lnTo>
                <a:lnTo>
                  <a:pt x="3287247" y="5862"/>
                </a:lnTo>
                <a:lnTo>
                  <a:pt x="3239505" y="3305"/>
                </a:lnTo>
                <a:lnTo>
                  <a:pt x="3191574" y="1472"/>
                </a:lnTo>
                <a:lnTo>
                  <a:pt x="3143460" y="369"/>
                </a:lnTo>
                <a:lnTo>
                  <a:pt x="3095167" y="0"/>
                </a:lnTo>
                <a:close/>
              </a:path>
            </a:pathLst>
          </a:custGeom>
          <a:gradFill>
            <a:gsLst>
              <a:gs pos="13000">
                <a:schemeClr val="bg1"/>
              </a:gs>
              <a:gs pos="64000">
                <a:srgbClr val="00FF7B"/>
              </a:gs>
            </a:gsLst>
            <a:lin ang="7800000" scaled="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24">
            <a:extLst>
              <a:ext uri="{FF2B5EF4-FFF2-40B4-BE49-F238E27FC236}">
                <a16:creationId xmlns:a16="http://schemas.microsoft.com/office/drawing/2014/main" id="{E573A160-9A3B-F2B2-B7D5-436DB87404A9}"/>
              </a:ext>
            </a:extLst>
          </p:cNvPr>
          <p:cNvSpPr/>
          <p:nvPr/>
        </p:nvSpPr>
        <p:spPr>
          <a:xfrm>
            <a:off x="444842" y="1256271"/>
            <a:ext cx="10525124" cy="683260"/>
          </a:xfrm>
          <a:custGeom>
            <a:avLst/>
            <a:gdLst/>
            <a:ahLst/>
            <a:cxnLst/>
            <a:rect l="l" t="t" r="r" b="b"/>
            <a:pathLst>
              <a:path w="16562069" h="912495">
                <a:moveTo>
                  <a:pt x="16561701" y="0"/>
                </a:moveTo>
                <a:lnTo>
                  <a:pt x="0" y="0"/>
                </a:lnTo>
                <a:lnTo>
                  <a:pt x="0" y="912088"/>
                </a:lnTo>
                <a:lnTo>
                  <a:pt x="16561701" y="912088"/>
                </a:lnTo>
                <a:lnTo>
                  <a:pt x="16561701" y="0"/>
                </a:lnTo>
                <a:close/>
              </a:path>
            </a:pathLst>
          </a:custGeom>
          <a:gradFill>
            <a:gsLst>
              <a:gs pos="1000">
                <a:schemeClr val="bg1"/>
              </a:gs>
              <a:gs pos="100000">
                <a:srgbClr val="00FF7B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27000" y="1268615"/>
            <a:ext cx="10525125" cy="702310"/>
          </a:xfrm>
          <a:custGeom>
            <a:avLst/>
            <a:gdLst/>
            <a:ahLst/>
            <a:cxnLst/>
            <a:rect l="l" t="t" r="r" b="b"/>
            <a:pathLst>
              <a:path w="10525125" h="702310">
                <a:moveTo>
                  <a:pt x="10525125" y="0"/>
                </a:moveTo>
                <a:lnTo>
                  <a:pt x="0" y="0"/>
                </a:lnTo>
                <a:lnTo>
                  <a:pt x="0" y="701967"/>
                </a:lnTo>
                <a:lnTo>
                  <a:pt x="10525125" y="701967"/>
                </a:lnTo>
                <a:lnTo>
                  <a:pt x="10525125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06934" y="637540"/>
            <a:ext cx="141876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06933" y="1272540"/>
            <a:ext cx="9963033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000000"/>
                </a:solidFill>
              </a:rPr>
              <a:t>NUEVAS</a:t>
            </a:r>
            <a:r>
              <a:rPr sz="4000" spc="-135" dirty="0">
                <a:solidFill>
                  <a:srgbClr val="000000"/>
                </a:solidFill>
              </a:rPr>
              <a:t> </a:t>
            </a:r>
            <a:r>
              <a:rPr sz="4000" spc="25" dirty="0">
                <a:solidFill>
                  <a:srgbClr val="000000"/>
                </a:solidFill>
              </a:rPr>
              <a:t>FORMAS</a:t>
            </a:r>
            <a:r>
              <a:rPr sz="4000" spc="-130" dirty="0">
                <a:solidFill>
                  <a:srgbClr val="000000"/>
                </a:solidFill>
              </a:rPr>
              <a:t> </a:t>
            </a:r>
            <a:r>
              <a:rPr sz="4000" spc="20" dirty="0">
                <a:solidFill>
                  <a:srgbClr val="000000"/>
                </a:solidFill>
              </a:rPr>
              <a:t>DE</a:t>
            </a:r>
            <a:r>
              <a:rPr sz="4000" spc="-95" dirty="0">
                <a:solidFill>
                  <a:srgbClr val="000000"/>
                </a:solidFill>
              </a:rPr>
              <a:t> </a:t>
            </a:r>
            <a:r>
              <a:rPr sz="4000" spc="30" dirty="0">
                <a:solidFill>
                  <a:srgbClr val="000000"/>
                </a:solidFill>
              </a:rPr>
              <a:t>FINANCIAMIENTO</a:t>
            </a:r>
            <a:endParaRPr sz="4000" dirty="0"/>
          </a:p>
        </p:txBody>
      </p:sp>
      <p:sp>
        <p:nvSpPr>
          <p:cNvPr id="5" name="object 5"/>
          <p:cNvSpPr txBox="1"/>
          <p:nvPr/>
        </p:nvSpPr>
        <p:spPr>
          <a:xfrm>
            <a:off x="10108425" y="3865120"/>
            <a:ext cx="4293870" cy="281940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lang="es-CL" sz="3400" i="1" spc="30" dirty="0"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  <a:endParaRPr lang="es-CL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40"/>
              </a:lnSpc>
              <a:spcBef>
                <a:spcPts val="919"/>
              </a:spcBef>
            </a:pPr>
            <a:r>
              <a:rPr sz="3400" spc="75" dirty="0">
                <a:latin typeface="Arial" panose="020B0604020202020204" pitchFamily="34" charset="0"/>
                <a:cs typeface="Arial" panose="020B0604020202020204" pitchFamily="34" charset="0"/>
              </a:rPr>
              <a:t>RENTABILIDAD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 marR="5080">
              <a:lnSpc>
                <a:spcPts val="4000"/>
              </a:lnSpc>
              <a:spcBef>
                <a:spcPts val="135"/>
              </a:spcBef>
            </a:pPr>
            <a:r>
              <a:rPr sz="3400" b="1" spc="-40" dirty="0">
                <a:latin typeface="Arial" panose="020B0604020202020204" pitchFamily="34" charset="0"/>
                <a:cs typeface="Arial" panose="020B0604020202020204" pitchFamily="34" charset="0"/>
              </a:rPr>
              <a:t>ENDOWMENT </a:t>
            </a:r>
            <a:r>
              <a:rPr sz="3400" b="1" spc="-3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sz="34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55" dirty="0">
                <a:latin typeface="Arial" panose="020B0604020202020204" pitchFamily="34" charset="0"/>
                <a:cs typeface="Arial" panose="020B0604020202020204" pitchFamily="34" charset="0"/>
              </a:rPr>
              <a:t>TORNO</a:t>
            </a:r>
            <a:r>
              <a:rPr sz="3400" b="1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9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400" b="1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75" dirty="0">
                <a:latin typeface="Arial" panose="020B0604020202020204" pitchFamily="34" charset="0"/>
                <a:cs typeface="Arial" panose="020B0604020202020204" pitchFamily="34" charset="0"/>
              </a:rPr>
              <a:t>MM$1.000 </a:t>
            </a:r>
            <a:r>
              <a:rPr sz="3400" b="1" spc="-9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55" dirty="0">
                <a:latin typeface="Arial" panose="020B0604020202020204" pitchFamily="34" charset="0"/>
                <a:cs typeface="Arial" panose="020B0604020202020204" pitchFamily="34" charset="0"/>
              </a:rPr>
              <a:t>ANUALES.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69347" y="3864688"/>
            <a:ext cx="4519930" cy="180403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lang="es-CL" sz="3400" i="1" spc="15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s-CL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40"/>
              </a:lnSpc>
              <a:spcBef>
                <a:spcPts val="919"/>
              </a:spcBef>
            </a:pPr>
            <a:r>
              <a:rPr sz="3400" b="1" spc="-50" dirty="0"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04">
              <a:lnSpc>
                <a:spcPts val="4040"/>
              </a:lnSpc>
            </a:pPr>
            <a:r>
              <a:rPr sz="3400" spc="5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34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spc="50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sz="34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400" b="1" spc="-75" dirty="0">
                <a:latin typeface="Arial" panose="020B0604020202020204" pitchFamily="34" charset="0"/>
                <a:cs typeface="Arial" panose="020B0604020202020204" pitchFamily="34" charset="0"/>
              </a:rPr>
              <a:t>ENDOWMENT.</a:t>
            </a:r>
            <a:endParaRPr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BDC1DC9-93AA-CFEB-AFFE-CDE07285B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70" y="4154195"/>
            <a:ext cx="5077534" cy="257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1182" y="649423"/>
            <a:ext cx="5367020" cy="5152693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4604" marR="5080">
              <a:lnSpc>
                <a:spcPts val="4400"/>
              </a:lnSpc>
              <a:spcBef>
                <a:spcPts val="580"/>
              </a:spcBef>
            </a:pPr>
            <a:r>
              <a:rPr sz="4000" spc="20" dirty="0">
                <a:solidFill>
                  <a:srgbClr val="000000"/>
                </a:solidFill>
              </a:rPr>
              <a:t>UN </a:t>
            </a:r>
            <a:r>
              <a:rPr sz="4000" spc="50" dirty="0">
                <a:solidFill>
                  <a:srgbClr val="000000"/>
                </a:solidFill>
              </a:rPr>
              <a:t>PLAN </a:t>
            </a:r>
            <a:r>
              <a:rPr sz="4000" spc="20" dirty="0">
                <a:solidFill>
                  <a:srgbClr val="000000"/>
                </a:solidFill>
              </a:rPr>
              <a:t>DE </a:t>
            </a:r>
            <a:r>
              <a:rPr sz="4000" spc="10" dirty="0">
                <a:solidFill>
                  <a:srgbClr val="000000"/>
                </a:solidFill>
              </a:rPr>
              <a:t>CARA </a:t>
            </a:r>
            <a:r>
              <a:rPr sz="4000" spc="40" dirty="0">
                <a:solidFill>
                  <a:srgbClr val="000000"/>
                </a:solidFill>
              </a:rPr>
              <a:t>AL </a:t>
            </a:r>
            <a:r>
              <a:rPr sz="4000" spc="45" dirty="0">
                <a:solidFill>
                  <a:srgbClr val="000000"/>
                </a:solidFill>
              </a:rPr>
              <a:t> </a:t>
            </a:r>
            <a:r>
              <a:rPr sz="4000" spc="-25" dirty="0">
                <a:solidFill>
                  <a:srgbClr val="000000"/>
                </a:solidFill>
              </a:rPr>
              <a:t>2030</a:t>
            </a:r>
            <a:r>
              <a:rPr sz="4000" spc="-155" dirty="0">
                <a:solidFill>
                  <a:srgbClr val="000000"/>
                </a:solidFill>
              </a:rPr>
              <a:t> </a:t>
            </a:r>
            <a:r>
              <a:rPr sz="4000" spc="-20" dirty="0">
                <a:solidFill>
                  <a:srgbClr val="000000"/>
                </a:solidFill>
              </a:rPr>
              <a:t>PARA</a:t>
            </a:r>
            <a:r>
              <a:rPr sz="4000" spc="-100" dirty="0">
                <a:solidFill>
                  <a:srgbClr val="000000"/>
                </a:solidFill>
              </a:rPr>
              <a:t> </a:t>
            </a:r>
            <a:r>
              <a:rPr sz="4000" b="1" spc="-80" dirty="0"/>
              <a:t>IMPULSAR </a:t>
            </a:r>
            <a:r>
              <a:rPr sz="4000" b="1" spc="-1135" dirty="0"/>
              <a:t> </a:t>
            </a:r>
            <a:r>
              <a:rPr sz="4000" b="1" spc="-85" dirty="0"/>
              <a:t>UNA</a:t>
            </a:r>
            <a:r>
              <a:rPr sz="4000" b="1" spc="-80" dirty="0"/>
              <a:t> </a:t>
            </a:r>
            <a:r>
              <a:rPr sz="4000" b="1" spc="-110" dirty="0"/>
              <a:t>NUEVA</a:t>
            </a:r>
            <a:r>
              <a:rPr sz="4000" b="1" spc="-80" dirty="0"/>
              <a:t> </a:t>
            </a:r>
            <a:r>
              <a:rPr sz="4000" b="1" spc="-120" dirty="0"/>
              <a:t>FASE</a:t>
            </a:r>
            <a:r>
              <a:rPr lang="es-MX" sz="4000" b="1" spc="-120" dirty="0"/>
              <a:t> </a:t>
            </a:r>
            <a:br>
              <a:rPr lang="es-MX" sz="4000" b="1" spc="-120" dirty="0"/>
            </a:br>
            <a:r>
              <a:rPr lang="es-MX" sz="4000" b="1" spc="-90" dirty="0"/>
              <a:t>DE </a:t>
            </a:r>
            <a:r>
              <a:rPr lang="es-MX" sz="4000" b="1" spc="-80" dirty="0"/>
              <a:t>CRECIMIENTO </a:t>
            </a:r>
            <a:r>
              <a:rPr lang="es-MX" sz="4000" b="1" spc="-75" dirty="0"/>
              <a:t> </a:t>
            </a:r>
            <a:br>
              <a:rPr lang="es-MX" sz="4000" b="1" spc="-75" dirty="0"/>
            </a:br>
            <a:r>
              <a:rPr lang="es-MX" sz="4000" b="1" spc="-110" dirty="0"/>
              <a:t>Y</a:t>
            </a:r>
            <a:r>
              <a:rPr lang="es-MX" sz="4000" b="1" spc="-155" dirty="0"/>
              <a:t> </a:t>
            </a:r>
            <a:r>
              <a:rPr lang="es-MX" sz="4000" b="1" spc="-85" dirty="0"/>
              <a:t>DESARROLLO</a:t>
            </a:r>
            <a:r>
              <a:rPr lang="es-MX" sz="4000" b="1" spc="-114" dirty="0"/>
              <a:t> </a:t>
            </a:r>
            <a:r>
              <a:rPr lang="es-MX" sz="4000" spc="20" dirty="0">
                <a:solidFill>
                  <a:schemeClr val="tx1"/>
                </a:solidFill>
              </a:rPr>
              <a:t>DE</a:t>
            </a:r>
            <a:br>
              <a:rPr lang="es-MX" sz="4000" dirty="0">
                <a:solidFill>
                  <a:schemeClr val="tx1"/>
                </a:solidFill>
              </a:rPr>
            </a:br>
            <a:r>
              <a:rPr lang="es-MX" sz="4000" spc="60" dirty="0">
                <a:solidFill>
                  <a:schemeClr val="tx1"/>
                </a:solidFill>
              </a:rPr>
              <a:t>LA</a:t>
            </a:r>
            <a:r>
              <a:rPr lang="es-MX" sz="4000" spc="5" dirty="0">
                <a:solidFill>
                  <a:schemeClr val="tx1"/>
                </a:solidFill>
              </a:rPr>
              <a:t> </a:t>
            </a:r>
            <a:r>
              <a:rPr lang="es-MX" sz="4000" spc="30" dirty="0">
                <a:solidFill>
                  <a:schemeClr val="tx1"/>
                </a:solidFill>
              </a:rPr>
              <a:t>UNIVERSIDAD</a:t>
            </a:r>
            <a:br>
              <a:rPr lang="es-MX" sz="4000" dirty="0"/>
            </a:br>
            <a:br>
              <a:rPr lang="es-MX" dirty="0"/>
            </a:br>
            <a:endParaRPr sz="4000" dirty="0">
              <a:latin typeface="Replica Std Bold"/>
              <a:cs typeface="Replica Std Bold"/>
            </a:endParaRPr>
          </a:p>
        </p:txBody>
      </p:sp>
      <p:pic>
        <p:nvPicPr>
          <p:cNvPr id="4" name="object 4"/>
          <p:cNvPicPr/>
          <p:nvPr/>
        </p:nvPicPr>
        <p:blipFill rotWithShape="1">
          <a:blip r:embed="rId2" cstate="print"/>
          <a:srcRect l="6198"/>
          <a:stretch/>
        </p:blipFill>
        <p:spPr>
          <a:xfrm>
            <a:off x="14084300" y="4639551"/>
            <a:ext cx="1774621" cy="4419600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80E67963-80A7-3F59-8DFE-BE7F9D90E722}"/>
              </a:ext>
            </a:extLst>
          </p:cNvPr>
          <p:cNvCxnSpPr>
            <a:cxnSpLocks/>
          </p:cNvCxnSpPr>
          <p:nvPr/>
        </p:nvCxnSpPr>
        <p:spPr>
          <a:xfrm>
            <a:off x="1069698" y="4639551"/>
            <a:ext cx="357718" cy="389649"/>
          </a:xfrm>
          <a:prstGeom prst="straightConnector1">
            <a:avLst/>
          </a:prstGeom>
          <a:ln w="38100">
            <a:solidFill>
              <a:srgbClr val="00FF7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54625" y="7521379"/>
            <a:ext cx="487247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9220">
              <a:lnSpc>
                <a:spcPct val="100000"/>
              </a:lnSpc>
              <a:spcBef>
                <a:spcPts val="100"/>
              </a:spcBef>
            </a:pPr>
            <a:r>
              <a:rPr sz="2400" spc="35" dirty="0">
                <a:latin typeface="Arial" panose="020B0604020202020204" pitchFamily="34" charset="0"/>
                <a:cs typeface="Arial" panose="020B0604020202020204" pitchFamily="34" charset="0"/>
              </a:rPr>
              <a:t>Formulamos</a:t>
            </a:r>
            <a:r>
              <a:rPr sz="24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30" dirty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sz="24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25" dirty="0">
                <a:latin typeface="Arial" panose="020B0604020202020204" pitchFamily="34" charset="0"/>
                <a:cs typeface="Arial" panose="020B0604020202020204" pitchFamily="34" charset="0"/>
              </a:rPr>
              <a:t>estrategia</a:t>
            </a:r>
            <a:r>
              <a:rPr sz="24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45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sz="2400" spc="-6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30" dirty="0">
                <a:latin typeface="Arial" panose="020B0604020202020204" pitchFamily="34" charset="0"/>
                <a:cs typeface="Arial" panose="020B0604020202020204" pitchFamily="34" charset="0"/>
              </a:rPr>
              <a:t>objetivos,</a:t>
            </a:r>
            <a:r>
              <a:rPr sz="24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proyectos</a:t>
            </a:r>
            <a:r>
              <a:rPr sz="24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4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35" dirty="0">
                <a:latin typeface="Arial" panose="020B0604020202020204" pitchFamily="34" charset="0"/>
                <a:cs typeface="Arial" panose="020B0604020202020204" pitchFamily="34" charset="0"/>
              </a:rPr>
              <a:t>metas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400" spc="30" dirty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sz="24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30" dirty="0">
                <a:latin typeface="Arial" panose="020B0604020202020204" pitchFamily="34" charset="0"/>
                <a:cs typeface="Arial" panose="020B0604020202020204" pitchFamily="34" charset="0"/>
              </a:rPr>
              <a:t>facilitan</a:t>
            </a:r>
            <a:r>
              <a:rPr sz="24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sz="24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40" dirty="0">
                <a:latin typeface="Arial" panose="020B0604020202020204" pitchFamily="34" charset="0"/>
                <a:cs typeface="Arial" panose="020B0604020202020204" pitchFamily="34" charset="0"/>
              </a:rPr>
              <a:t>implementación.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54625" y="4426744"/>
            <a:ext cx="472007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5" dirty="0">
                <a:latin typeface="Arial" panose="020B0604020202020204" pitchFamily="34" charset="0"/>
                <a:cs typeface="Arial" panose="020B0604020202020204" pitchFamily="34" charset="0"/>
              </a:rPr>
              <a:t>Creamos</a:t>
            </a:r>
            <a:r>
              <a:rPr sz="24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sz="24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45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400" spc="30" dirty="0">
                <a:latin typeface="Arial" panose="020B0604020202020204" pitchFamily="34" charset="0"/>
                <a:cs typeface="Arial" panose="020B0604020202020204" pitchFamily="34" charset="0"/>
              </a:rPr>
              <a:t>estratégico</a:t>
            </a:r>
            <a:r>
              <a:rPr sz="24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4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30" dirty="0"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sz="24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25" dirty="0">
                <a:latin typeface="Arial" panose="020B0604020202020204" pitchFamily="34" charset="0"/>
                <a:cs typeface="Arial" panose="020B0604020202020204" pitchFamily="34" charset="0"/>
              </a:rPr>
              <a:t>etapas.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54545" y="5288720"/>
            <a:ext cx="3043756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29"/>
              </a:lnSpc>
              <a:spcBef>
                <a:spcPts val="100"/>
              </a:spcBef>
            </a:pPr>
            <a:r>
              <a:rPr lang="es-MX" sz="2900" b="1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sz="2900" b="1" spc="-409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2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400" b="1" spc="-65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400" b="1" spc="3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sz="2400" b="1" spc="-65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ts val="2880"/>
              </a:lnSpc>
              <a:spcBef>
                <a:spcPts val="45"/>
              </a:spcBef>
            </a:pPr>
            <a:r>
              <a:rPr sz="2400" spc="30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40" dirty="0">
                <a:latin typeface="Arial" panose="020B0604020202020204" pitchFamily="34" charset="0"/>
                <a:cs typeface="Arial" panose="020B0604020202020204" pitchFamily="34" charset="0"/>
              </a:rPr>
              <a:t>orientados </a:t>
            </a:r>
            <a:r>
              <a:rPr sz="2400" spc="-6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4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4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35" dirty="0">
                <a:latin typeface="Arial" panose="020B0604020202020204" pitchFamily="34" charset="0"/>
                <a:cs typeface="Arial" panose="020B0604020202020204" pitchFamily="34" charset="0"/>
              </a:rPr>
              <a:t>acreditación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785"/>
              </a:lnSpc>
            </a:pPr>
            <a:r>
              <a:rPr sz="2400" spc="45" dirty="0">
                <a:latin typeface="Arial" panose="020B0604020202020204" pitchFamily="34" charset="0"/>
                <a:cs typeface="Arial" panose="020B0604020202020204" pitchFamily="34" charset="0"/>
              </a:rPr>
              <a:t>institucional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46981" y="5288720"/>
            <a:ext cx="3043756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29"/>
              </a:lnSpc>
              <a:spcBef>
                <a:spcPts val="100"/>
              </a:spcBef>
            </a:pPr>
            <a:r>
              <a:rPr lang="es-MX" sz="2900" b="1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sz="2400" b="1" spc="-5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400" b="1" spc="-4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400" b="1" spc="3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45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sz="2400" b="1" spc="-2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ts val="2880"/>
              </a:lnSpc>
              <a:spcBef>
                <a:spcPts val="45"/>
              </a:spcBef>
            </a:pPr>
            <a:r>
              <a:rPr sz="2400" spc="30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40" dirty="0">
                <a:latin typeface="Arial" panose="020B0604020202020204" pitchFamily="34" charset="0"/>
                <a:cs typeface="Arial" panose="020B0604020202020204" pitchFamily="34" charset="0"/>
              </a:rPr>
              <a:t>orientados </a:t>
            </a:r>
            <a:r>
              <a:rPr sz="2400" spc="-6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4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4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25" dirty="0">
                <a:latin typeface="Arial" panose="020B0604020202020204" pitchFamily="34" charset="0"/>
                <a:cs typeface="Arial" panose="020B0604020202020204" pitchFamily="34" charset="0"/>
              </a:rPr>
              <a:t>proyección</a:t>
            </a:r>
            <a:r>
              <a:rPr sz="2400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4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785"/>
              </a:lnSpc>
            </a:pPr>
            <a:r>
              <a:rPr sz="2400" spc="2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4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40" dirty="0">
                <a:latin typeface="Arial" panose="020B0604020202020204" pitchFamily="34" charset="0"/>
                <a:cs typeface="Arial" panose="020B0604020202020204" pitchFamily="34" charset="0"/>
              </a:rPr>
              <a:t>universidad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54504" y="3011966"/>
            <a:ext cx="487259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30" dirty="0">
                <a:latin typeface="Arial" panose="020B0604020202020204" pitchFamily="34" charset="0"/>
                <a:cs typeface="Arial" panose="020B0604020202020204" pitchFamily="34" charset="0"/>
              </a:rPr>
              <a:t>Confirmamos</a:t>
            </a:r>
            <a:r>
              <a:rPr sz="24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30" dirty="0"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sz="2400" spc="40" dirty="0">
                <a:latin typeface="Arial" panose="020B0604020202020204" pitchFamily="34" charset="0"/>
                <a:cs typeface="Arial" panose="020B0604020202020204" pitchFamily="34" charset="0"/>
              </a:rPr>
              <a:t> identidad </a:t>
            </a:r>
            <a:r>
              <a:rPr sz="2400" spc="-6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35" dirty="0">
                <a:latin typeface="Arial" panose="020B0604020202020204" pitchFamily="34" charset="0"/>
                <a:cs typeface="Arial" panose="020B0604020202020204" pitchFamily="34" charset="0"/>
              </a:rPr>
              <a:t>jesuita,</a:t>
            </a:r>
            <a:r>
              <a:rPr sz="24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35" dirty="0">
                <a:latin typeface="Arial" panose="020B0604020202020204" pitchFamily="34" charset="0"/>
                <a:cs typeface="Arial" panose="020B0604020202020204" pitchFamily="34" charset="0"/>
              </a:rPr>
              <a:t>compleja</a:t>
            </a:r>
            <a:r>
              <a:rPr sz="24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4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40" dirty="0">
                <a:latin typeface="Arial" panose="020B0604020202020204" pitchFamily="34" charset="0"/>
                <a:cs typeface="Arial" panose="020B0604020202020204" pitchFamily="34" charset="0"/>
              </a:rPr>
              <a:t>inclusiva.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37201" y="3102005"/>
            <a:ext cx="253796" cy="2537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37201" y="4519765"/>
            <a:ext cx="253796" cy="25377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37201" y="7601153"/>
            <a:ext cx="253796" cy="25377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524434" cy="487679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06934" y="637540"/>
            <a:ext cx="32054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60" dirty="0">
                <a:solidFill>
                  <a:srgbClr val="000000"/>
                </a:solidFill>
              </a:rPr>
              <a:t>EN</a:t>
            </a:r>
            <a:r>
              <a:rPr sz="4000" spc="65" dirty="0">
                <a:solidFill>
                  <a:srgbClr val="000000"/>
                </a:solidFill>
              </a:rPr>
              <a:t> </a:t>
            </a:r>
            <a:r>
              <a:rPr sz="4000" spc="120" dirty="0">
                <a:solidFill>
                  <a:srgbClr val="000000"/>
                </a:solidFill>
              </a:rPr>
              <a:t>SÍNTESIS</a:t>
            </a:r>
            <a:endParaRPr sz="4000"/>
          </a:p>
        </p:txBody>
      </p:sp>
      <p:sp>
        <p:nvSpPr>
          <p:cNvPr id="15" name="object 24">
            <a:extLst>
              <a:ext uri="{FF2B5EF4-FFF2-40B4-BE49-F238E27FC236}">
                <a16:creationId xmlns:a16="http://schemas.microsoft.com/office/drawing/2014/main" id="{DB88CF0C-7FAD-46BC-6CAA-08B6A9488083}"/>
              </a:ext>
            </a:extLst>
          </p:cNvPr>
          <p:cNvSpPr/>
          <p:nvPr/>
        </p:nvSpPr>
        <p:spPr>
          <a:xfrm>
            <a:off x="3342880" y="3124160"/>
            <a:ext cx="1991359" cy="561341"/>
          </a:xfrm>
          <a:custGeom>
            <a:avLst/>
            <a:gdLst/>
            <a:ahLst/>
            <a:cxnLst/>
            <a:rect l="l" t="t" r="r" b="b"/>
            <a:pathLst>
              <a:path w="16562069" h="912495">
                <a:moveTo>
                  <a:pt x="16561701" y="0"/>
                </a:moveTo>
                <a:lnTo>
                  <a:pt x="0" y="0"/>
                </a:lnTo>
                <a:lnTo>
                  <a:pt x="0" y="912088"/>
                </a:lnTo>
                <a:lnTo>
                  <a:pt x="16561701" y="912088"/>
                </a:lnTo>
                <a:lnTo>
                  <a:pt x="16561701" y="0"/>
                </a:lnTo>
                <a:close/>
              </a:path>
            </a:pathLst>
          </a:custGeom>
          <a:gradFill>
            <a:gsLst>
              <a:gs pos="1000">
                <a:schemeClr val="bg1"/>
              </a:gs>
              <a:gs pos="100000">
                <a:srgbClr val="00FF7B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>
            <a:extLst>
              <a:ext uri="{FF2B5EF4-FFF2-40B4-BE49-F238E27FC236}">
                <a16:creationId xmlns:a16="http://schemas.microsoft.com/office/drawing/2014/main" id="{65FF5E99-6212-89FD-C73C-12ED37D2A819}"/>
              </a:ext>
            </a:extLst>
          </p:cNvPr>
          <p:cNvSpPr/>
          <p:nvPr/>
        </p:nvSpPr>
        <p:spPr>
          <a:xfrm rot="10800000">
            <a:off x="3342880" y="3685513"/>
            <a:ext cx="3502420" cy="561341"/>
          </a:xfrm>
          <a:custGeom>
            <a:avLst/>
            <a:gdLst/>
            <a:ahLst/>
            <a:cxnLst/>
            <a:rect l="l" t="t" r="r" b="b"/>
            <a:pathLst>
              <a:path w="16562069" h="912495">
                <a:moveTo>
                  <a:pt x="16561701" y="0"/>
                </a:moveTo>
                <a:lnTo>
                  <a:pt x="0" y="0"/>
                </a:lnTo>
                <a:lnTo>
                  <a:pt x="0" y="912088"/>
                </a:lnTo>
                <a:lnTo>
                  <a:pt x="16561701" y="912088"/>
                </a:lnTo>
                <a:lnTo>
                  <a:pt x="16561701" y="0"/>
                </a:lnTo>
                <a:close/>
              </a:path>
            </a:pathLst>
          </a:custGeom>
          <a:gradFill>
            <a:gsLst>
              <a:gs pos="1000">
                <a:schemeClr val="bg1"/>
              </a:gs>
              <a:gs pos="100000">
                <a:srgbClr val="00FF7B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4884EE3D-E868-6F3D-CDD8-B62D0E49ACA8}"/>
              </a:ext>
            </a:extLst>
          </p:cNvPr>
          <p:cNvSpPr/>
          <p:nvPr/>
        </p:nvSpPr>
        <p:spPr>
          <a:xfrm>
            <a:off x="3342880" y="4246829"/>
            <a:ext cx="4416820" cy="526708"/>
          </a:xfrm>
          <a:custGeom>
            <a:avLst/>
            <a:gdLst/>
            <a:ahLst/>
            <a:cxnLst/>
            <a:rect l="l" t="t" r="r" b="b"/>
            <a:pathLst>
              <a:path w="16562069" h="912495">
                <a:moveTo>
                  <a:pt x="16561701" y="0"/>
                </a:moveTo>
                <a:lnTo>
                  <a:pt x="0" y="0"/>
                </a:lnTo>
                <a:lnTo>
                  <a:pt x="0" y="912088"/>
                </a:lnTo>
                <a:lnTo>
                  <a:pt x="16561701" y="912088"/>
                </a:lnTo>
                <a:lnTo>
                  <a:pt x="16561701" y="0"/>
                </a:lnTo>
                <a:close/>
              </a:path>
            </a:pathLst>
          </a:custGeom>
          <a:gradFill>
            <a:gsLst>
              <a:gs pos="1000">
                <a:schemeClr val="bg1"/>
              </a:gs>
              <a:gs pos="100000">
                <a:srgbClr val="00FF7B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4F631039-F993-B816-A00B-652C298A38D7}"/>
              </a:ext>
            </a:extLst>
          </p:cNvPr>
          <p:cNvSpPr txBox="1"/>
          <p:nvPr/>
        </p:nvSpPr>
        <p:spPr>
          <a:xfrm>
            <a:off x="3342881" y="3124200"/>
            <a:ext cx="1991360" cy="56134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208279">
              <a:lnSpc>
                <a:spcPts val="4420"/>
              </a:lnSpc>
            </a:pPr>
            <a:r>
              <a:rPr sz="4000" spc="120" dirty="0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EE04BCF8-7CA2-2179-C24F-E66C6CAA5B9B}"/>
              </a:ext>
            </a:extLst>
          </p:cNvPr>
          <p:cNvSpPr txBox="1"/>
          <p:nvPr/>
        </p:nvSpPr>
        <p:spPr>
          <a:xfrm>
            <a:off x="3342880" y="3685514"/>
            <a:ext cx="3654819" cy="56425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208279">
              <a:lnSpc>
                <a:spcPts val="4420"/>
              </a:lnSpc>
            </a:pPr>
            <a:r>
              <a:rPr sz="4000" spc="110" dirty="0"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D7B7168C-119D-8A5B-9704-0A3547CA3261}"/>
              </a:ext>
            </a:extLst>
          </p:cNvPr>
          <p:cNvSpPr txBox="1"/>
          <p:nvPr/>
        </p:nvSpPr>
        <p:spPr>
          <a:xfrm>
            <a:off x="3342880" y="4246829"/>
            <a:ext cx="4416819" cy="56425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208279">
              <a:lnSpc>
                <a:spcPts val="4405"/>
              </a:lnSpc>
            </a:pPr>
            <a:r>
              <a:rPr sz="4000" spc="100" dirty="0">
                <a:latin typeface="Arial" panose="020B0604020202020204" pitchFamily="34" charset="0"/>
                <a:cs typeface="Arial" panose="020B0604020202020204" pitchFamily="34" charset="0"/>
              </a:rPr>
              <a:t>UNIVERSITARIA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87387FED-A74F-B8BC-66F8-CD3EB82A877E}"/>
              </a:ext>
            </a:extLst>
          </p:cNvPr>
          <p:cNvCxnSpPr>
            <a:cxnSpLocks/>
          </p:cNvCxnSpPr>
          <p:nvPr/>
        </p:nvCxnSpPr>
        <p:spPr>
          <a:xfrm>
            <a:off x="8826500" y="5410200"/>
            <a:ext cx="187116" cy="232216"/>
          </a:xfrm>
          <a:prstGeom prst="straightConnector1">
            <a:avLst/>
          </a:prstGeom>
          <a:ln w="28575">
            <a:solidFill>
              <a:srgbClr val="00FF7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7C8B293A-6EBF-2E22-F44C-C3C76C2A67E2}"/>
              </a:ext>
            </a:extLst>
          </p:cNvPr>
          <p:cNvCxnSpPr>
            <a:cxnSpLocks/>
          </p:cNvCxnSpPr>
          <p:nvPr/>
        </p:nvCxnSpPr>
        <p:spPr>
          <a:xfrm>
            <a:off x="11975216" y="5415964"/>
            <a:ext cx="187116" cy="232216"/>
          </a:xfrm>
          <a:prstGeom prst="straightConnector1">
            <a:avLst/>
          </a:prstGeom>
          <a:ln w="28575">
            <a:solidFill>
              <a:srgbClr val="00FF7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25083" y="3066219"/>
            <a:ext cx="6158617" cy="5142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600"/>
              </a:lnSpc>
              <a:spcBef>
                <a:spcPts val="100"/>
              </a:spcBef>
            </a:pP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40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120" dirty="0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400"/>
              </a:lnSpc>
            </a:pPr>
            <a:r>
              <a:rPr sz="4000" spc="110" dirty="0"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400"/>
              </a:lnSpc>
            </a:pPr>
            <a:r>
              <a:rPr sz="4000" spc="100" dirty="0">
                <a:latin typeface="Arial" panose="020B0604020202020204" pitchFamily="34" charset="0"/>
                <a:cs typeface="Arial" panose="020B0604020202020204" pitchFamily="34" charset="0"/>
              </a:rPr>
              <a:t>UNIVERSITARIA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ts val="4400"/>
              </a:lnSpc>
              <a:spcBef>
                <a:spcPts val="280"/>
              </a:spcBef>
            </a:pPr>
            <a:r>
              <a:rPr sz="4000" spc="20" dirty="0">
                <a:latin typeface="Arial" panose="020B0604020202020204" pitchFamily="34" charset="0"/>
                <a:cs typeface="Arial" panose="020B0604020202020204" pitchFamily="34" charset="0"/>
              </a:rPr>
              <a:t>IMPLEMENTAREMOS </a:t>
            </a:r>
            <a:br>
              <a:rPr lang="es-MX" sz="4000" spc="2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4000" spc="20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sz="4000" spc="-1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50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sz="4000" spc="-1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10" dirty="0">
                <a:latin typeface="Arial" panose="020B0604020202020204" pitchFamily="34" charset="0"/>
                <a:cs typeface="Arial" panose="020B0604020202020204" pitchFamily="34" charset="0"/>
              </a:rPr>
              <a:t>ESTRATÉGICO </a:t>
            </a:r>
            <a:r>
              <a:rPr sz="4000" spc="-10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-20" dirty="0"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sz="4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25" dirty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sz="4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27000">
              <a:lnSpc>
                <a:spcPts val="4400"/>
              </a:lnSpc>
              <a:tabLst>
                <a:tab pos="438784" algn="l"/>
                <a:tab pos="2165985" algn="l"/>
              </a:tabLst>
            </a:pPr>
            <a:r>
              <a:rPr sz="4000" spc="-12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400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4000" spc="4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400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4000" spc="4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sz="400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</a:t>
            </a:r>
            <a:r>
              <a:rPr lang="es-MX" sz="400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</a:t>
            </a:r>
            <a:r>
              <a:rPr sz="4000" spc="-4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400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 Y	</a:t>
            </a:r>
            <a:r>
              <a:rPr sz="4000" spc="2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endParaRPr sz="4000" dirty="0">
              <a:solidFill>
                <a:srgbClr val="00FF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320"/>
              </a:lnSpc>
            </a:pPr>
            <a:r>
              <a:rPr sz="4000" spc="35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INSTITUCIONAL.</a:t>
            </a:r>
            <a:endParaRPr sz="4000" dirty="0">
              <a:solidFill>
                <a:srgbClr val="00FF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74100" y="4175218"/>
            <a:ext cx="5107098" cy="2318583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indent="2656840" algn="r">
              <a:lnSpc>
                <a:spcPts val="4400"/>
              </a:lnSpc>
              <a:spcBef>
                <a:spcPts val="580"/>
              </a:spcBef>
            </a:pPr>
            <a:r>
              <a:rPr sz="4000" spc="25"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ESE </a:t>
            </a:r>
            <a:r>
              <a:rPr sz="4000" spc="-10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5" dirty="0">
                <a:latin typeface="Arial" panose="020B0604020202020204" pitchFamily="34" charset="0"/>
                <a:cs typeface="Arial" panose="020B0604020202020204" pitchFamily="34" charset="0"/>
              </a:rPr>
              <a:t>IMPULSO,</a:t>
            </a:r>
            <a:r>
              <a:rPr sz="4000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8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SIGAMOS  </a:t>
            </a:r>
            <a:r>
              <a:rPr sz="4000" spc="75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CONSTRUYENDO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7620" algn="r">
              <a:lnSpc>
                <a:spcPts val="4320"/>
              </a:lnSpc>
            </a:pPr>
            <a:r>
              <a:rPr sz="4000" spc="5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UNIVERSIDAD.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imacion uah">
            <a:hlinkClick r:id="" action="ppaction://media"/>
            <a:extLst>
              <a:ext uri="{FF2B5EF4-FFF2-40B4-BE49-F238E27FC236}">
                <a16:creationId xmlns:a16="http://schemas.microsoft.com/office/drawing/2014/main" id="{D31FD532-571F-BB2C-F0FC-34CCCCCA9D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1378" y="1895475"/>
            <a:ext cx="10605443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7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numeros 1">
            <a:hlinkClick r:id="" action="ppaction://media"/>
            <a:extLst>
              <a:ext uri="{FF2B5EF4-FFF2-40B4-BE49-F238E27FC236}">
                <a16:creationId xmlns:a16="http://schemas.microsoft.com/office/drawing/2014/main" id="{511D8B1F-8B82-0FFD-129A-B37204914F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4300" y="2341671"/>
            <a:ext cx="11963400" cy="672612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01182" y="649423"/>
            <a:ext cx="4210685" cy="2318583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5240" marR="5080">
              <a:lnSpc>
                <a:spcPts val="4400"/>
              </a:lnSpc>
              <a:spcBef>
                <a:spcPts val="580"/>
              </a:spcBef>
            </a:pP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HEMO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4000" spc="-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CRECIDO  </a:t>
            </a:r>
            <a:r>
              <a:rPr sz="4000" spc="30" dirty="0"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sz="40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2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40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320"/>
              </a:lnSpc>
            </a:pPr>
            <a:r>
              <a:rPr sz="4000" b="1" spc="-11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4000" b="1" spc="-12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9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sz="4000" b="1" spc="-195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13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24406" y="2259890"/>
            <a:ext cx="1927300" cy="656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540"/>
              </a:lnSpc>
              <a:spcBef>
                <a:spcPts val="120"/>
              </a:spcBef>
            </a:pPr>
            <a:r>
              <a:rPr sz="2200" spc="15" dirty="0">
                <a:latin typeface="Arial" panose="020B0604020202020204" pitchFamily="34" charset="0"/>
                <a:cs typeface="Arial" panose="020B0604020202020204" pitchFamily="34" charset="0"/>
              </a:rPr>
              <a:t>ASÍ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540"/>
              </a:lnSpc>
            </a:pP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VAMOS</a:t>
            </a:r>
            <a:r>
              <a:rPr sz="22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HOY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9338" y="2259890"/>
            <a:ext cx="1980564" cy="6737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0160" algn="r">
              <a:lnSpc>
                <a:spcPts val="2540"/>
              </a:lnSpc>
              <a:spcBef>
                <a:spcPts val="120"/>
              </a:spcBef>
            </a:pPr>
            <a:r>
              <a:rPr sz="2200" spc="15" dirty="0">
                <a:latin typeface="Arial" panose="020B0604020202020204" pitchFamily="34" charset="0"/>
                <a:cs typeface="Arial" panose="020B0604020202020204" pitchFamily="34" charset="0"/>
              </a:rPr>
              <a:t>ASÍ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" algn="r">
              <a:lnSpc>
                <a:spcPts val="2540"/>
              </a:lnSpc>
            </a:pPr>
            <a:r>
              <a:rPr sz="2200" spc="30" dirty="0">
                <a:solidFill>
                  <a:srgbClr val="F064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sz="2200" spc="30" dirty="0">
                <a:latin typeface="Arial" panose="020B0604020202020204" pitchFamily="34" charset="0"/>
                <a:cs typeface="Arial" panose="020B0604020202020204" pitchFamily="34" charset="0"/>
              </a:rPr>
              <a:t>EMPEZAMOS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4019" y="9138176"/>
            <a:ext cx="362388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5" dirty="0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sz="13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10" dirty="0">
                <a:latin typeface="Arial" panose="020B0604020202020204" pitchFamily="34" charset="0"/>
                <a:cs typeface="Arial" panose="020B0604020202020204" pitchFamily="34" charset="0"/>
              </a:rPr>
              <a:t>1998,</a:t>
            </a:r>
            <a:r>
              <a:rPr sz="13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15" dirty="0">
                <a:latin typeface="Arial" panose="020B0604020202020204" pitchFamily="34" charset="0"/>
                <a:cs typeface="Arial" panose="020B0604020202020204" pitchFamily="34" charset="0"/>
              </a:rPr>
              <a:t>cifras</a:t>
            </a:r>
            <a:r>
              <a:rPr sz="13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10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sz="13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10" dirty="0">
                <a:latin typeface="Arial" panose="020B0604020202020204" pitchFamily="34" charset="0"/>
                <a:cs typeface="Arial" panose="020B0604020202020204" pitchFamily="34" charset="0"/>
              </a:rPr>
              <a:t>cierre</a:t>
            </a:r>
            <a:r>
              <a:rPr sz="13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1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3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5" dirty="0"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  <a:endParaRPr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3890" y="9168383"/>
            <a:ext cx="128015" cy="128015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CC292112-4469-E157-5326-ADD6B02738DA}"/>
              </a:ext>
            </a:extLst>
          </p:cNvPr>
          <p:cNvCxnSpPr>
            <a:cxnSpLocks/>
          </p:cNvCxnSpPr>
          <p:nvPr/>
        </p:nvCxnSpPr>
        <p:spPr>
          <a:xfrm>
            <a:off x="9164450" y="2933625"/>
            <a:ext cx="192685" cy="210281"/>
          </a:xfrm>
          <a:prstGeom prst="straightConnector1">
            <a:avLst/>
          </a:prstGeom>
          <a:ln w="28575">
            <a:solidFill>
              <a:srgbClr val="00FF7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5F412123-554A-8EB5-449D-82A577959665}"/>
              </a:ext>
            </a:extLst>
          </p:cNvPr>
          <p:cNvCxnSpPr>
            <a:cxnSpLocks/>
          </p:cNvCxnSpPr>
          <p:nvPr/>
        </p:nvCxnSpPr>
        <p:spPr>
          <a:xfrm flipH="1">
            <a:off x="7485383" y="2933625"/>
            <a:ext cx="154174" cy="210281"/>
          </a:xfrm>
          <a:prstGeom prst="straightConnector1">
            <a:avLst/>
          </a:prstGeom>
          <a:ln w="28575">
            <a:solidFill>
              <a:srgbClr val="F0642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umeros 2">
            <a:hlinkClick r:id="" action="ppaction://media"/>
            <a:extLst>
              <a:ext uri="{FF2B5EF4-FFF2-40B4-BE49-F238E27FC236}">
                <a16:creationId xmlns:a16="http://schemas.microsoft.com/office/drawing/2014/main" id="{79D7C9AC-5D10-D611-A6BE-8229102A4E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3726" y="2269473"/>
            <a:ext cx="11963400" cy="672612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01182" y="649423"/>
            <a:ext cx="4210685" cy="2318583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5240" marR="5080">
              <a:lnSpc>
                <a:spcPts val="4400"/>
              </a:lnSpc>
              <a:spcBef>
                <a:spcPts val="580"/>
              </a:spcBef>
            </a:pP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HEMO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4000" spc="-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CRECIDO  </a:t>
            </a:r>
            <a:r>
              <a:rPr sz="4000" spc="30" dirty="0"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sz="40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2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40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320"/>
              </a:lnSpc>
            </a:pPr>
            <a:r>
              <a:rPr sz="4000" b="1" spc="-11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4000" b="1" spc="-12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9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sz="4000" b="1" spc="-195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13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17168" y="2258014"/>
            <a:ext cx="1980563" cy="656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540"/>
              </a:lnSpc>
              <a:spcBef>
                <a:spcPts val="120"/>
              </a:spcBef>
            </a:pPr>
            <a:r>
              <a:rPr sz="2200" spc="15" dirty="0">
                <a:latin typeface="Arial" panose="020B0604020202020204" pitchFamily="34" charset="0"/>
                <a:cs typeface="Arial" panose="020B0604020202020204" pitchFamily="34" charset="0"/>
              </a:rPr>
              <a:t>ASÍ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540"/>
              </a:lnSpc>
            </a:pP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VAMOS</a:t>
            </a:r>
            <a:r>
              <a:rPr sz="22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HOY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09338" y="2258014"/>
            <a:ext cx="1980564" cy="6737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0160" algn="r">
              <a:lnSpc>
                <a:spcPts val="2540"/>
              </a:lnSpc>
              <a:spcBef>
                <a:spcPts val="120"/>
              </a:spcBef>
            </a:pPr>
            <a:r>
              <a:rPr sz="2200" spc="15" dirty="0">
                <a:latin typeface="Arial" panose="020B0604020202020204" pitchFamily="34" charset="0"/>
                <a:cs typeface="Arial" panose="020B0604020202020204" pitchFamily="34" charset="0"/>
              </a:rPr>
              <a:t>ASÍ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" algn="r">
              <a:lnSpc>
                <a:spcPts val="2540"/>
              </a:lnSpc>
            </a:pPr>
            <a:r>
              <a:rPr sz="2200" spc="30" dirty="0">
                <a:solidFill>
                  <a:srgbClr val="F064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sz="2200" spc="30" dirty="0">
                <a:latin typeface="Arial" panose="020B0604020202020204" pitchFamily="34" charset="0"/>
                <a:cs typeface="Arial" panose="020B0604020202020204" pitchFamily="34" charset="0"/>
              </a:rPr>
              <a:t>EMPEZAMOS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12">
            <a:extLst>
              <a:ext uri="{FF2B5EF4-FFF2-40B4-BE49-F238E27FC236}">
                <a16:creationId xmlns:a16="http://schemas.microsoft.com/office/drawing/2014/main" id="{13AC1D68-D261-4443-914E-EF82E3D3608D}"/>
              </a:ext>
            </a:extLst>
          </p:cNvPr>
          <p:cNvSpPr txBox="1"/>
          <p:nvPr/>
        </p:nvSpPr>
        <p:spPr>
          <a:xfrm>
            <a:off x="1164019" y="9138176"/>
            <a:ext cx="362388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5" dirty="0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sz="13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10" dirty="0">
                <a:latin typeface="Arial" panose="020B0604020202020204" pitchFamily="34" charset="0"/>
                <a:cs typeface="Arial" panose="020B0604020202020204" pitchFamily="34" charset="0"/>
              </a:rPr>
              <a:t>1998,</a:t>
            </a:r>
            <a:r>
              <a:rPr sz="13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15" dirty="0">
                <a:latin typeface="Arial" panose="020B0604020202020204" pitchFamily="34" charset="0"/>
                <a:cs typeface="Arial" panose="020B0604020202020204" pitchFamily="34" charset="0"/>
              </a:rPr>
              <a:t>cifras</a:t>
            </a:r>
            <a:r>
              <a:rPr sz="13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10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sz="13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10" dirty="0">
                <a:latin typeface="Arial" panose="020B0604020202020204" pitchFamily="34" charset="0"/>
                <a:cs typeface="Arial" panose="020B0604020202020204" pitchFamily="34" charset="0"/>
              </a:rPr>
              <a:t>cierre</a:t>
            </a:r>
            <a:r>
              <a:rPr sz="13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1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3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5" dirty="0"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  <a:endParaRPr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13">
            <a:extLst>
              <a:ext uri="{FF2B5EF4-FFF2-40B4-BE49-F238E27FC236}">
                <a16:creationId xmlns:a16="http://schemas.microsoft.com/office/drawing/2014/main" id="{83F0FF99-494C-E960-1B48-EA9FC990770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3890" y="9168383"/>
            <a:ext cx="128015" cy="128015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65939B56-A83E-1211-D636-E3CFC6C7F061}"/>
              </a:ext>
            </a:extLst>
          </p:cNvPr>
          <p:cNvCxnSpPr>
            <a:cxnSpLocks/>
          </p:cNvCxnSpPr>
          <p:nvPr/>
        </p:nvCxnSpPr>
        <p:spPr>
          <a:xfrm>
            <a:off x="9164450" y="2933625"/>
            <a:ext cx="192685" cy="210281"/>
          </a:xfrm>
          <a:prstGeom prst="straightConnector1">
            <a:avLst/>
          </a:prstGeom>
          <a:ln w="28575">
            <a:solidFill>
              <a:srgbClr val="00FF7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89FD317B-DFB1-82A5-4E41-D20AFC1AA8ED}"/>
              </a:ext>
            </a:extLst>
          </p:cNvPr>
          <p:cNvCxnSpPr>
            <a:cxnSpLocks/>
          </p:cNvCxnSpPr>
          <p:nvPr/>
        </p:nvCxnSpPr>
        <p:spPr>
          <a:xfrm flipH="1">
            <a:off x="7485383" y="2933625"/>
            <a:ext cx="154174" cy="210281"/>
          </a:xfrm>
          <a:prstGeom prst="straightConnector1">
            <a:avLst/>
          </a:prstGeom>
          <a:ln w="28575">
            <a:solidFill>
              <a:srgbClr val="F0642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umeros 3">
            <a:hlinkClick r:id="" action="ppaction://media"/>
            <a:extLst>
              <a:ext uri="{FF2B5EF4-FFF2-40B4-BE49-F238E27FC236}">
                <a16:creationId xmlns:a16="http://schemas.microsoft.com/office/drawing/2014/main" id="{B7678C3D-6E9D-F8A5-4543-41A1928B6B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1840" y="2436341"/>
            <a:ext cx="11777260" cy="66214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01182" y="649423"/>
            <a:ext cx="4210685" cy="2318583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5240" marR="5080">
              <a:lnSpc>
                <a:spcPts val="4400"/>
              </a:lnSpc>
              <a:spcBef>
                <a:spcPts val="580"/>
              </a:spcBef>
            </a:pP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HEMO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4000" spc="-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CRECIDO  </a:t>
            </a:r>
            <a:r>
              <a:rPr sz="4000" spc="30" dirty="0"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sz="40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2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40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320"/>
              </a:lnSpc>
            </a:pPr>
            <a:r>
              <a:rPr sz="4000" b="1" spc="-11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4000" b="1" spc="-12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9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sz="4000" b="1" spc="-195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13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09338" y="2259890"/>
            <a:ext cx="1980564" cy="6737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0160" algn="r">
              <a:lnSpc>
                <a:spcPts val="2540"/>
              </a:lnSpc>
              <a:spcBef>
                <a:spcPts val="120"/>
              </a:spcBef>
            </a:pPr>
            <a:r>
              <a:rPr sz="2200" spc="15" dirty="0">
                <a:latin typeface="Arial" panose="020B0604020202020204" pitchFamily="34" charset="0"/>
                <a:cs typeface="Arial" panose="020B0604020202020204" pitchFamily="34" charset="0"/>
              </a:rPr>
              <a:t>ASÍ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" algn="r">
              <a:lnSpc>
                <a:spcPts val="2540"/>
              </a:lnSpc>
            </a:pPr>
            <a:r>
              <a:rPr sz="2200" spc="30" dirty="0">
                <a:solidFill>
                  <a:srgbClr val="F064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sz="2200" spc="30" dirty="0">
                <a:latin typeface="Arial" panose="020B0604020202020204" pitchFamily="34" charset="0"/>
                <a:cs typeface="Arial" panose="020B0604020202020204" pitchFamily="34" charset="0"/>
              </a:rPr>
              <a:t>EMPEZAMOS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B94E6B81-0C89-CC4E-BE3C-48C379EB854A}"/>
              </a:ext>
            </a:extLst>
          </p:cNvPr>
          <p:cNvSpPr txBox="1"/>
          <p:nvPr/>
        </p:nvSpPr>
        <p:spPr>
          <a:xfrm>
            <a:off x="9117168" y="2258014"/>
            <a:ext cx="1980563" cy="656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540"/>
              </a:lnSpc>
              <a:spcBef>
                <a:spcPts val="120"/>
              </a:spcBef>
            </a:pPr>
            <a:r>
              <a:rPr sz="2200" spc="15" dirty="0">
                <a:latin typeface="Arial" panose="020B0604020202020204" pitchFamily="34" charset="0"/>
                <a:cs typeface="Arial" panose="020B0604020202020204" pitchFamily="34" charset="0"/>
              </a:rPr>
              <a:t>ASÍ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540"/>
              </a:lnSpc>
            </a:pP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VAMOS</a:t>
            </a:r>
            <a:r>
              <a:rPr sz="22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HOY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12">
            <a:extLst>
              <a:ext uri="{FF2B5EF4-FFF2-40B4-BE49-F238E27FC236}">
                <a16:creationId xmlns:a16="http://schemas.microsoft.com/office/drawing/2014/main" id="{2392FDEB-F6FC-9091-591C-EEE83CD53C85}"/>
              </a:ext>
            </a:extLst>
          </p:cNvPr>
          <p:cNvSpPr txBox="1"/>
          <p:nvPr/>
        </p:nvSpPr>
        <p:spPr>
          <a:xfrm>
            <a:off x="1164019" y="9138176"/>
            <a:ext cx="362388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5" dirty="0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sz="13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10" dirty="0">
                <a:latin typeface="Arial" panose="020B0604020202020204" pitchFamily="34" charset="0"/>
                <a:cs typeface="Arial" panose="020B0604020202020204" pitchFamily="34" charset="0"/>
              </a:rPr>
              <a:t>1998,</a:t>
            </a:r>
            <a:r>
              <a:rPr sz="13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15" dirty="0">
                <a:latin typeface="Arial" panose="020B0604020202020204" pitchFamily="34" charset="0"/>
                <a:cs typeface="Arial" panose="020B0604020202020204" pitchFamily="34" charset="0"/>
              </a:rPr>
              <a:t>cifras</a:t>
            </a:r>
            <a:r>
              <a:rPr sz="13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10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sz="13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10" dirty="0">
                <a:latin typeface="Arial" panose="020B0604020202020204" pitchFamily="34" charset="0"/>
                <a:cs typeface="Arial" panose="020B0604020202020204" pitchFamily="34" charset="0"/>
              </a:rPr>
              <a:t>cierre</a:t>
            </a:r>
            <a:r>
              <a:rPr sz="13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1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3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5" dirty="0"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  <a:endParaRPr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13">
            <a:extLst>
              <a:ext uri="{FF2B5EF4-FFF2-40B4-BE49-F238E27FC236}">
                <a16:creationId xmlns:a16="http://schemas.microsoft.com/office/drawing/2014/main" id="{A36E177E-714D-EE68-D6CB-C4CCDF4E959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3890" y="9168383"/>
            <a:ext cx="128015" cy="128015"/>
          </a:xfrm>
          <a:prstGeom prst="rect">
            <a:avLst/>
          </a:prstGeom>
        </p:spPr>
      </p:pic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1DCCED19-67BD-52EC-C576-8D0EFB9D26FE}"/>
              </a:ext>
            </a:extLst>
          </p:cNvPr>
          <p:cNvCxnSpPr>
            <a:cxnSpLocks/>
          </p:cNvCxnSpPr>
          <p:nvPr/>
        </p:nvCxnSpPr>
        <p:spPr>
          <a:xfrm>
            <a:off x="9164450" y="2933625"/>
            <a:ext cx="192685" cy="210281"/>
          </a:xfrm>
          <a:prstGeom prst="straightConnector1">
            <a:avLst/>
          </a:prstGeom>
          <a:ln w="28575">
            <a:solidFill>
              <a:srgbClr val="00FF7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4B21D4B1-34F5-3AA6-6753-3D3C21FD56B6}"/>
              </a:ext>
            </a:extLst>
          </p:cNvPr>
          <p:cNvCxnSpPr>
            <a:cxnSpLocks/>
          </p:cNvCxnSpPr>
          <p:nvPr/>
        </p:nvCxnSpPr>
        <p:spPr>
          <a:xfrm flipH="1">
            <a:off x="7485383" y="2933625"/>
            <a:ext cx="154174" cy="210281"/>
          </a:xfrm>
          <a:prstGeom prst="straightConnector1">
            <a:avLst/>
          </a:prstGeom>
          <a:ln w="28575">
            <a:solidFill>
              <a:srgbClr val="F0642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4394" y="649423"/>
            <a:ext cx="4469306" cy="361381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ts val="4600"/>
              </a:lnSpc>
              <a:spcBef>
                <a:spcPts val="100"/>
              </a:spcBef>
            </a:pPr>
            <a:r>
              <a:rPr sz="4000" spc="25" dirty="0">
                <a:solidFill>
                  <a:srgbClr val="000000"/>
                </a:solidFill>
              </a:rPr>
              <a:t>UNA</a:t>
            </a:r>
            <a:r>
              <a:rPr sz="4000" spc="-25" dirty="0">
                <a:solidFill>
                  <a:srgbClr val="000000"/>
                </a:solidFill>
              </a:rPr>
              <a:t> </a:t>
            </a:r>
            <a:r>
              <a:rPr sz="4000" spc="30" dirty="0">
                <a:solidFill>
                  <a:srgbClr val="000000"/>
                </a:solidFill>
              </a:rPr>
              <a:t>UNIVERSIDAD </a:t>
            </a:r>
            <a:r>
              <a:rPr sz="4000" spc="40" dirty="0">
                <a:solidFill>
                  <a:srgbClr val="000000"/>
                </a:solidFill>
              </a:rPr>
              <a:t> </a:t>
            </a:r>
            <a:r>
              <a:rPr sz="4000" spc="25" dirty="0">
                <a:solidFill>
                  <a:srgbClr val="000000"/>
                </a:solidFill>
              </a:rPr>
              <a:t>QUE</a:t>
            </a:r>
            <a:r>
              <a:rPr sz="4000" spc="85" dirty="0">
                <a:solidFill>
                  <a:srgbClr val="000000"/>
                </a:solidFill>
              </a:rPr>
              <a:t> </a:t>
            </a:r>
            <a:r>
              <a:rPr sz="4000" spc="-10" dirty="0">
                <a:solidFill>
                  <a:srgbClr val="000000"/>
                </a:solidFill>
              </a:rPr>
              <a:t>PARTIÓ</a:t>
            </a:r>
            <a:r>
              <a:rPr sz="4000" spc="10" dirty="0">
                <a:solidFill>
                  <a:srgbClr val="000000"/>
                </a:solidFill>
              </a:rPr>
              <a:t> </a:t>
            </a:r>
            <a:r>
              <a:rPr sz="4000" spc="40" dirty="0">
                <a:solidFill>
                  <a:srgbClr val="000000"/>
                </a:solidFill>
              </a:rPr>
              <a:t>CON</a:t>
            </a:r>
            <a:r>
              <a:rPr lang="es-MX" sz="4000" spc="40" dirty="0">
                <a:solidFill>
                  <a:srgbClr val="000000"/>
                </a:solidFill>
              </a:rPr>
              <a:t> </a:t>
            </a:r>
            <a:r>
              <a:rPr sz="4000" b="1" spc="-110" dirty="0"/>
              <a:t>3</a:t>
            </a:r>
            <a:r>
              <a:rPr sz="4000" b="1" spc="-105" dirty="0"/>
              <a:t> </a:t>
            </a:r>
            <a:r>
              <a:rPr sz="4000" b="1" spc="-80" dirty="0"/>
              <a:t>PROGRAMAS</a:t>
            </a:r>
            <a:r>
              <a:rPr lang="es-MX" sz="4000" b="1" spc="-80" dirty="0"/>
              <a:t> </a:t>
            </a:r>
            <a:r>
              <a:rPr lang="es-CL" sz="4000" b="1" spc="-90" dirty="0">
                <a:solidFill>
                  <a:srgbClr val="00FF7B"/>
                </a:solidFill>
              </a:rPr>
              <a:t>DE</a:t>
            </a:r>
            <a:r>
              <a:rPr lang="es-CL" sz="4000" b="1" spc="-145" dirty="0">
                <a:solidFill>
                  <a:srgbClr val="00FF7B"/>
                </a:solidFill>
              </a:rPr>
              <a:t> </a:t>
            </a:r>
            <a:r>
              <a:rPr lang="es-CL" sz="4000" b="1" spc="-70" dirty="0">
                <a:solidFill>
                  <a:srgbClr val="00FF7B"/>
                </a:solidFill>
              </a:rPr>
              <a:t>PREGRADO</a:t>
            </a:r>
            <a:br>
              <a:rPr lang="es-CL" sz="4000" dirty="0">
                <a:latin typeface="Replica Std Bold"/>
                <a:cs typeface="Replica Std Bold"/>
              </a:rPr>
            </a:br>
            <a:r>
              <a:rPr lang="es-CL" sz="400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s-CL" sz="4000" spc="-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4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  <a:endParaRPr sz="4000" dirty="0">
              <a:solidFill>
                <a:schemeClr val="tx1"/>
              </a:solidFill>
              <a:latin typeface="Replica Std Bold"/>
              <a:cs typeface="Replica Std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46247" y="3436543"/>
            <a:ext cx="5348605" cy="657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0" b="1" spc="-17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sz="4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772005" y="4572000"/>
            <a:ext cx="18268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hoy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ofrece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218472" y="2890520"/>
            <a:ext cx="6327775" cy="3754120"/>
            <a:chOff x="5314867" y="2338548"/>
            <a:chExt cx="6327775" cy="3754120"/>
          </a:xfrm>
        </p:grpSpPr>
        <p:sp>
          <p:nvSpPr>
            <p:cNvPr id="7" name="object 7"/>
            <p:cNvSpPr/>
            <p:nvPr/>
          </p:nvSpPr>
          <p:spPr>
            <a:xfrm>
              <a:off x="5327567" y="2351248"/>
              <a:ext cx="6302375" cy="3709670"/>
            </a:xfrm>
            <a:custGeom>
              <a:avLst/>
              <a:gdLst/>
              <a:ahLst/>
              <a:cxnLst/>
              <a:rect l="l" t="t" r="r" b="b"/>
              <a:pathLst>
                <a:path w="6302375" h="3709670">
                  <a:moveTo>
                    <a:pt x="0" y="0"/>
                  </a:moveTo>
                  <a:lnTo>
                    <a:pt x="6302260" y="3709454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543790" y="5976274"/>
              <a:ext cx="86360" cy="103505"/>
            </a:xfrm>
            <a:custGeom>
              <a:avLst/>
              <a:gdLst/>
              <a:ahLst/>
              <a:cxnLst/>
              <a:rect l="l" t="t" r="r" b="b"/>
              <a:pathLst>
                <a:path w="86359" h="103504">
                  <a:moveTo>
                    <a:pt x="60858" y="0"/>
                  </a:moveTo>
                  <a:lnTo>
                    <a:pt x="86029" y="84429"/>
                  </a:lnTo>
                  <a:lnTo>
                    <a:pt x="0" y="103403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04398" y="7053501"/>
            <a:ext cx="3402501" cy="19287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820"/>
              </a:lnSpc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Sociología,</a:t>
            </a:r>
          </a:p>
          <a:p>
            <a:pPr marL="12700" marR="5080">
              <a:lnSpc>
                <a:spcPct val="100000"/>
              </a:lnSpc>
            </a:pP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Bachillerato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Filosofía </a:t>
            </a:r>
            <a:r>
              <a:rPr sz="2400" spc="-6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y Humanidades e 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Comercial.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6ECC78DD-8543-2537-CF03-B6701A27D1CC}"/>
              </a:ext>
            </a:extLst>
          </p:cNvPr>
          <p:cNvCxnSpPr>
            <a:cxnSpLocks/>
          </p:cNvCxnSpPr>
          <p:nvPr/>
        </p:nvCxnSpPr>
        <p:spPr>
          <a:xfrm>
            <a:off x="1054100" y="7213599"/>
            <a:ext cx="192685" cy="210281"/>
          </a:xfrm>
          <a:prstGeom prst="straightConnector1">
            <a:avLst/>
          </a:prstGeom>
          <a:ln w="28575">
            <a:solidFill>
              <a:srgbClr val="F0642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n 108">
            <a:extLst>
              <a:ext uri="{FF2B5EF4-FFF2-40B4-BE49-F238E27FC236}">
                <a16:creationId xmlns:a16="http://schemas.microsoft.com/office/drawing/2014/main" id="{03838DE4-5156-55BF-76D3-0ED180B79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04" y="463763"/>
            <a:ext cx="8259328" cy="888806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006934" y="649423"/>
            <a:ext cx="4048760" cy="287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600"/>
              </a:lnSpc>
              <a:spcBef>
                <a:spcPts val="100"/>
              </a:spcBef>
              <a:tabLst>
                <a:tab pos="438784" algn="l"/>
              </a:tabLst>
            </a:pP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Y	</a:t>
            </a:r>
            <a:r>
              <a:rPr sz="4000" spc="2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40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11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4000" b="1" spc="-155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10" dirty="0">
                <a:latin typeface="Arial" panose="020B0604020202020204" pitchFamily="34" charset="0"/>
                <a:cs typeface="Arial" panose="020B0604020202020204" pitchFamily="34" charset="0"/>
              </a:rPr>
              <a:t>SOLO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400"/>
              </a:lnSpc>
            </a:pPr>
            <a:r>
              <a:rPr sz="4000" b="1" spc="-70" dirty="0"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4600"/>
              </a:lnSpc>
            </a:pPr>
            <a:r>
              <a:rPr sz="4000" b="1" spc="-9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4000" b="1" spc="-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85" dirty="0">
                <a:latin typeface="Arial" panose="020B0604020202020204" pitchFamily="34" charset="0"/>
                <a:cs typeface="Arial" panose="020B0604020202020204" pitchFamily="34" charset="0"/>
              </a:rPr>
              <a:t>POSTGRADO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000"/>
              </a:spcBef>
            </a:pP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HOY</a:t>
            </a:r>
            <a:r>
              <a:rPr sz="40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40" dirty="0">
                <a:latin typeface="Arial" panose="020B0604020202020204" pitchFamily="34" charset="0"/>
                <a:cs typeface="Arial" panose="020B0604020202020204" pitchFamily="34" charset="0"/>
              </a:rPr>
              <a:t>SUMAMOS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99229" y="5408791"/>
            <a:ext cx="3777615" cy="42837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900" b="1" spc="-13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endParaRPr sz="27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39398" y="7431398"/>
            <a:ext cx="1825101" cy="14670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>
              <a:lnSpc>
                <a:spcPts val="2705"/>
              </a:lnSpc>
            </a:pP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entre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590" marR="5080">
              <a:lnSpc>
                <a:spcPct val="100000"/>
              </a:lnSpc>
            </a:pP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postgrados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400" spc="-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educación 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continua.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2790606" y="3645659"/>
            <a:ext cx="145415" cy="2655570"/>
            <a:chOff x="2790606" y="3660899"/>
            <a:chExt cx="145415" cy="2655570"/>
          </a:xfrm>
        </p:grpSpPr>
        <p:sp>
          <p:nvSpPr>
            <p:cNvPr id="104" name="object 104"/>
            <p:cNvSpPr/>
            <p:nvPr/>
          </p:nvSpPr>
          <p:spPr>
            <a:xfrm>
              <a:off x="2863273" y="3673599"/>
              <a:ext cx="1270" cy="2630170"/>
            </a:xfrm>
            <a:custGeom>
              <a:avLst/>
              <a:gdLst/>
              <a:ahLst/>
              <a:cxnLst/>
              <a:rect l="l" t="t" r="r" b="b"/>
              <a:pathLst>
                <a:path w="1269" h="2630170">
                  <a:moveTo>
                    <a:pt x="685" y="0"/>
                  </a:moveTo>
                  <a:lnTo>
                    <a:pt x="0" y="2630106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2803306" y="6239165"/>
              <a:ext cx="120014" cy="64769"/>
            </a:xfrm>
            <a:custGeom>
              <a:avLst/>
              <a:gdLst/>
              <a:ahLst/>
              <a:cxnLst/>
              <a:rect l="l" t="t" r="r" b="b"/>
              <a:pathLst>
                <a:path w="120014" h="64770">
                  <a:moveTo>
                    <a:pt x="119976" y="25"/>
                  </a:moveTo>
                  <a:lnTo>
                    <a:pt x="59969" y="64541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" name="object 106"/>
          <p:cNvSpPr txBox="1"/>
          <p:nvPr/>
        </p:nvSpPr>
        <p:spPr>
          <a:xfrm>
            <a:off x="16696489" y="5408791"/>
            <a:ext cx="192360" cy="3570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30"/>
              </a:lnSpc>
            </a:pPr>
            <a:r>
              <a:rPr sz="1300" spc="15" dirty="0">
                <a:latin typeface="Arial" panose="020B0604020202020204" pitchFamily="34" charset="0"/>
                <a:cs typeface="Arial" panose="020B0604020202020204" pitchFamily="34" charset="0"/>
              </a:rPr>
              <a:t>Postgrados</a:t>
            </a:r>
            <a:r>
              <a:rPr sz="13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3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20" dirty="0"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r>
              <a:rPr sz="13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spc="20" dirty="0">
                <a:latin typeface="Arial" panose="020B0604020202020204" pitchFamily="34" charset="0"/>
                <a:cs typeface="Arial" panose="020B0604020202020204" pitchFamily="34" charset="0"/>
              </a:rPr>
              <a:t>contínua</a:t>
            </a:r>
            <a:endParaRPr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21617F35-C583-960B-E763-F13DFD78719E}"/>
              </a:ext>
            </a:extLst>
          </p:cNvPr>
          <p:cNvCxnSpPr>
            <a:cxnSpLocks/>
          </p:cNvCxnSpPr>
          <p:nvPr/>
        </p:nvCxnSpPr>
        <p:spPr>
          <a:xfrm>
            <a:off x="6290197" y="7191957"/>
            <a:ext cx="605902" cy="0"/>
          </a:xfrm>
          <a:prstGeom prst="straightConnector1">
            <a:avLst/>
          </a:prstGeom>
          <a:ln w="38100">
            <a:solidFill>
              <a:srgbClr val="00FF7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4394" y="649423"/>
            <a:ext cx="4246880" cy="17671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indent="2540">
              <a:lnSpc>
                <a:spcPts val="4400"/>
              </a:lnSpc>
              <a:spcBef>
                <a:spcPts val="580"/>
              </a:spcBef>
            </a:pPr>
            <a:r>
              <a:rPr sz="4000" spc="20" dirty="0">
                <a:solidFill>
                  <a:srgbClr val="000000"/>
                </a:solidFill>
              </a:rPr>
              <a:t>EL CAMINO </a:t>
            </a:r>
            <a:r>
              <a:rPr sz="4000" spc="40" dirty="0">
                <a:solidFill>
                  <a:srgbClr val="000000"/>
                </a:solidFill>
              </a:rPr>
              <a:t>QUE </a:t>
            </a:r>
            <a:r>
              <a:rPr sz="4000" spc="45" dirty="0">
                <a:solidFill>
                  <a:srgbClr val="000000"/>
                </a:solidFill>
              </a:rPr>
              <a:t> </a:t>
            </a:r>
            <a:r>
              <a:rPr sz="4000" spc="40" dirty="0">
                <a:solidFill>
                  <a:srgbClr val="000000"/>
                </a:solidFill>
              </a:rPr>
              <a:t>RECORRIMOS</a:t>
            </a:r>
            <a:r>
              <a:rPr lang="es-MX" sz="4000" spc="40" dirty="0">
                <a:solidFill>
                  <a:srgbClr val="000000"/>
                </a:solidFill>
              </a:rPr>
              <a:t> </a:t>
            </a:r>
            <a:r>
              <a:rPr lang="es-CL" sz="4000" b="1" spc="-110" dirty="0"/>
              <a:t>10</a:t>
            </a:r>
            <a:r>
              <a:rPr lang="es-CL" sz="4000" dirty="0">
                <a:solidFill>
                  <a:srgbClr val="000000"/>
                </a:solidFill>
              </a:rPr>
              <a:t>/</a:t>
            </a:r>
            <a:r>
              <a:rPr lang="es-CL" sz="4000" b="1" spc="-150" dirty="0"/>
              <a:t>202</a:t>
            </a:r>
            <a:r>
              <a:rPr lang="es-CL" sz="4000" b="1" spc="-114" dirty="0"/>
              <a:t>0</a:t>
            </a:r>
            <a:endParaRPr sz="4000" dirty="0"/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4562EAD2-2302-24F4-8170-59DA71FF455A}"/>
              </a:ext>
            </a:extLst>
          </p:cNvPr>
          <p:cNvGrpSpPr/>
          <p:nvPr/>
        </p:nvGrpSpPr>
        <p:grpSpPr>
          <a:xfrm>
            <a:off x="944064" y="3528555"/>
            <a:ext cx="15947393" cy="4142703"/>
            <a:chOff x="944064" y="3528555"/>
            <a:chExt cx="15947393" cy="4142703"/>
          </a:xfrm>
        </p:grpSpPr>
        <p:grpSp>
          <p:nvGrpSpPr>
            <p:cNvPr id="3" name="object 3"/>
            <p:cNvGrpSpPr/>
            <p:nvPr/>
          </p:nvGrpSpPr>
          <p:grpSpPr>
            <a:xfrm>
              <a:off x="956767" y="4445024"/>
              <a:ext cx="15934690" cy="2278380"/>
              <a:chOff x="956767" y="4445024"/>
              <a:chExt cx="15934690" cy="2278380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5635385" y="5641472"/>
                <a:ext cx="1340485" cy="337820"/>
              </a:xfrm>
              <a:custGeom>
                <a:avLst/>
                <a:gdLst/>
                <a:ahLst/>
                <a:cxnLst/>
                <a:rect l="l" t="t" r="r" b="b"/>
                <a:pathLst>
                  <a:path w="1340484" h="337820">
                    <a:moveTo>
                      <a:pt x="150215" y="337820"/>
                    </a:moveTo>
                    <a:lnTo>
                      <a:pt x="1189761" y="337820"/>
                    </a:lnTo>
                    <a:lnTo>
                      <a:pt x="1237247" y="330265"/>
                    </a:lnTo>
                    <a:lnTo>
                      <a:pt x="1278493" y="309228"/>
                    </a:lnTo>
                    <a:lnTo>
                      <a:pt x="1311020" y="277148"/>
                    </a:lnTo>
                    <a:lnTo>
                      <a:pt x="1332353" y="236467"/>
                    </a:lnTo>
                    <a:lnTo>
                      <a:pt x="1340015" y="189623"/>
                    </a:lnTo>
                    <a:lnTo>
                      <a:pt x="1340015" y="148196"/>
                    </a:lnTo>
                    <a:lnTo>
                      <a:pt x="1332353" y="101352"/>
                    </a:lnTo>
                    <a:lnTo>
                      <a:pt x="1311020" y="60671"/>
                    </a:lnTo>
                    <a:lnTo>
                      <a:pt x="1278493" y="28591"/>
                    </a:lnTo>
                    <a:lnTo>
                      <a:pt x="1237247" y="7554"/>
                    </a:lnTo>
                    <a:lnTo>
                      <a:pt x="1189761" y="0"/>
                    </a:lnTo>
                    <a:lnTo>
                      <a:pt x="150215" y="0"/>
                    </a:lnTo>
                    <a:lnTo>
                      <a:pt x="102728" y="7554"/>
                    </a:lnTo>
                    <a:lnTo>
                      <a:pt x="61491" y="28591"/>
                    </a:lnTo>
                    <a:lnTo>
                      <a:pt x="28977" y="60671"/>
                    </a:lnTo>
                    <a:lnTo>
                      <a:pt x="7656" y="101352"/>
                    </a:lnTo>
                    <a:lnTo>
                      <a:pt x="0" y="148196"/>
                    </a:lnTo>
                    <a:lnTo>
                      <a:pt x="0" y="189623"/>
                    </a:lnTo>
                    <a:lnTo>
                      <a:pt x="7656" y="236467"/>
                    </a:lnTo>
                    <a:lnTo>
                      <a:pt x="28977" y="277148"/>
                    </a:lnTo>
                    <a:lnTo>
                      <a:pt x="61491" y="309228"/>
                    </a:lnTo>
                    <a:lnTo>
                      <a:pt x="102728" y="330265"/>
                    </a:lnTo>
                    <a:lnTo>
                      <a:pt x="150215" y="337820"/>
                    </a:lnTo>
                    <a:close/>
                  </a:path>
                </a:pathLst>
              </a:custGeom>
              <a:ln w="35890">
                <a:solidFill>
                  <a:srgbClr val="00FF7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9228038" y="5047698"/>
                <a:ext cx="1340485" cy="337820"/>
              </a:xfrm>
              <a:custGeom>
                <a:avLst/>
                <a:gdLst/>
                <a:ahLst/>
                <a:cxnLst/>
                <a:rect l="l" t="t" r="r" b="b"/>
                <a:pathLst>
                  <a:path w="1340484" h="337820">
                    <a:moveTo>
                      <a:pt x="150228" y="337654"/>
                    </a:moveTo>
                    <a:lnTo>
                      <a:pt x="1189647" y="337654"/>
                    </a:lnTo>
                    <a:lnTo>
                      <a:pt x="1237130" y="330104"/>
                    </a:lnTo>
                    <a:lnTo>
                      <a:pt x="1278370" y="309078"/>
                    </a:lnTo>
                    <a:lnTo>
                      <a:pt x="1310890" y="277016"/>
                    </a:lnTo>
                    <a:lnTo>
                      <a:pt x="1332216" y="236355"/>
                    </a:lnTo>
                    <a:lnTo>
                      <a:pt x="1339875" y="189534"/>
                    </a:lnTo>
                    <a:lnTo>
                      <a:pt x="1339875" y="148120"/>
                    </a:lnTo>
                    <a:lnTo>
                      <a:pt x="1332216" y="101304"/>
                    </a:lnTo>
                    <a:lnTo>
                      <a:pt x="1310890" y="60643"/>
                    </a:lnTo>
                    <a:lnTo>
                      <a:pt x="1278370" y="28579"/>
                    </a:lnTo>
                    <a:lnTo>
                      <a:pt x="1237130" y="7551"/>
                    </a:lnTo>
                    <a:lnTo>
                      <a:pt x="1189647" y="0"/>
                    </a:lnTo>
                    <a:lnTo>
                      <a:pt x="150228" y="0"/>
                    </a:lnTo>
                    <a:lnTo>
                      <a:pt x="102744" y="7551"/>
                    </a:lnTo>
                    <a:lnTo>
                      <a:pt x="61505" y="28579"/>
                    </a:lnTo>
                    <a:lnTo>
                      <a:pt x="28985" y="60643"/>
                    </a:lnTo>
                    <a:lnTo>
                      <a:pt x="7658" y="101304"/>
                    </a:lnTo>
                    <a:lnTo>
                      <a:pt x="0" y="148120"/>
                    </a:lnTo>
                    <a:lnTo>
                      <a:pt x="0" y="189534"/>
                    </a:lnTo>
                    <a:lnTo>
                      <a:pt x="7658" y="236355"/>
                    </a:lnTo>
                    <a:lnTo>
                      <a:pt x="28985" y="277016"/>
                    </a:lnTo>
                    <a:lnTo>
                      <a:pt x="61505" y="309078"/>
                    </a:lnTo>
                    <a:lnTo>
                      <a:pt x="102744" y="330104"/>
                    </a:lnTo>
                    <a:lnTo>
                      <a:pt x="150228" y="337654"/>
                    </a:lnTo>
                    <a:close/>
                  </a:path>
                </a:pathLst>
              </a:custGeom>
              <a:ln w="29946">
                <a:solidFill>
                  <a:srgbClr val="00FF7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10796010" y="5215614"/>
                <a:ext cx="6095365" cy="568960"/>
              </a:xfrm>
              <a:custGeom>
                <a:avLst/>
                <a:gdLst/>
                <a:ahLst/>
                <a:cxnLst/>
                <a:rect l="l" t="t" r="r" b="b"/>
                <a:pathLst>
                  <a:path w="6095365" h="568960">
                    <a:moveTo>
                      <a:pt x="5797956" y="0"/>
                    </a:moveTo>
                    <a:lnTo>
                      <a:pt x="0" y="0"/>
                    </a:lnTo>
                    <a:lnTo>
                      <a:pt x="0" y="568934"/>
                    </a:lnTo>
                    <a:lnTo>
                      <a:pt x="5797956" y="568934"/>
                    </a:lnTo>
                    <a:lnTo>
                      <a:pt x="5846133" y="565211"/>
                    </a:lnTo>
                    <a:lnTo>
                      <a:pt x="5891836" y="554432"/>
                    </a:lnTo>
                    <a:lnTo>
                      <a:pt x="5934453" y="537183"/>
                    </a:lnTo>
                    <a:lnTo>
                      <a:pt x="5973372" y="514050"/>
                    </a:lnTo>
                    <a:lnTo>
                      <a:pt x="6007982" y="485617"/>
                    </a:lnTo>
                    <a:lnTo>
                      <a:pt x="6037671" y="452472"/>
                    </a:lnTo>
                    <a:lnTo>
                      <a:pt x="6061828" y="415198"/>
                    </a:lnTo>
                    <a:lnTo>
                      <a:pt x="6079840" y="374382"/>
                    </a:lnTo>
                    <a:lnTo>
                      <a:pt x="6091096" y="330610"/>
                    </a:lnTo>
                    <a:lnTo>
                      <a:pt x="6094983" y="284467"/>
                    </a:lnTo>
                    <a:lnTo>
                      <a:pt x="6091096" y="238324"/>
                    </a:lnTo>
                    <a:lnTo>
                      <a:pt x="6079840" y="194551"/>
                    </a:lnTo>
                    <a:lnTo>
                      <a:pt x="6061828" y="153736"/>
                    </a:lnTo>
                    <a:lnTo>
                      <a:pt x="6037671" y="116462"/>
                    </a:lnTo>
                    <a:lnTo>
                      <a:pt x="6007982" y="83316"/>
                    </a:lnTo>
                    <a:lnTo>
                      <a:pt x="5973372" y="54884"/>
                    </a:lnTo>
                    <a:lnTo>
                      <a:pt x="5934453" y="31750"/>
                    </a:lnTo>
                    <a:lnTo>
                      <a:pt x="5891836" y="14501"/>
                    </a:lnTo>
                    <a:lnTo>
                      <a:pt x="5846133" y="3723"/>
                    </a:lnTo>
                    <a:lnTo>
                      <a:pt x="5797956" y="0"/>
                    </a:lnTo>
                    <a:close/>
                  </a:path>
                </a:pathLst>
              </a:custGeom>
              <a:solidFill>
                <a:srgbClr val="F0642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5876378" y="5215610"/>
                <a:ext cx="4919980" cy="568960"/>
              </a:xfrm>
              <a:custGeom>
                <a:avLst/>
                <a:gdLst/>
                <a:ahLst/>
                <a:cxnLst/>
                <a:rect l="l" t="t" r="r" b="b"/>
                <a:pathLst>
                  <a:path w="4919980" h="568960">
                    <a:moveTo>
                      <a:pt x="4919611" y="0"/>
                    </a:moveTo>
                    <a:lnTo>
                      <a:pt x="0" y="0"/>
                    </a:lnTo>
                    <a:lnTo>
                      <a:pt x="0" y="568934"/>
                    </a:lnTo>
                    <a:lnTo>
                      <a:pt x="4919611" y="568934"/>
                    </a:lnTo>
                    <a:lnTo>
                      <a:pt x="4919611" y="0"/>
                    </a:lnTo>
                    <a:close/>
                  </a:path>
                </a:pathLst>
              </a:custGeom>
              <a:solidFill>
                <a:srgbClr val="00FF7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15002509" y="4522210"/>
                <a:ext cx="0" cy="792480"/>
              </a:xfrm>
              <a:custGeom>
                <a:avLst/>
                <a:gdLst/>
                <a:ahLst/>
                <a:cxnLst/>
                <a:rect l="l" t="t" r="r" b="b"/>
                <a:pathLst>
                  <a:path h="792479">
                    <a:moveTo>
                      <a:pt x="0" y="791908"/>
                    </a:moveTo>
                    <a:lnTo>
                      <a:pt x="0" y="0"/>
                    </a:lnTo>
                  </a:path>
                </a:pathLst>
              </a:custGeom>
              <a:ln w="35915">
                <a:solidFill>
                  <a:srgbClr val="F0642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" name="object 9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4562792" y="6594237"/>
                <a:ext cx="89242" cy="89280"/>
              </a:xfrm>
              <a:prstGeom prst="rect">
                <a:avLst/>
              </a:prstGeom>
            </p:spPr>
          </p:pic>
          <p:sp>
            <p:nvSpPr>
              <p:cNvPr id="10" name="object 10"/>
              <p:cNvSpPr/>
              <p:nvPr/>
            </p:nvSpPr>
            <p:spPr>
              <a:xfrm>
                <a:off x="14606916" y="5982406"/>
                <a:ext cx="0" cy="656590"/>
              </a:xfrm>
              <a:custGeom>
                <a:avLst/>
                <a:gdLst/>
                <a:ahLst/>
                <a:cxnLst/>
                <a:rect l="l" t="t" r="r" b="b"/>
                <a:pathLst>
                  <a:path h="656590">
                    <a:moveTo>
                      <a:pt x="0" y="656475"/>
                    </a:moveTo>
                    <a:lnTo>
                      <a:pt x="0" y="0"/>
                    </a:lnTo>
                  </a:path>
                </a:pathLst>
              </a:custGeom>
              <a:ln w="35915">
                <a:solidFill>
                  <a:srgbClr val="F0642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1" name="object 11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4960227" y="4479800"/>
                <a:ext cx="89242" cy="89280"/>
              </a:xfrm>
              <a:prstGeom prst="rect">
                <a:avLst/>
              </a:prstGeom>
            </p:spPr>
          </p:pic>
          <p:sp>
            <p:nvSpPr>
              <p:cNvPr id="12" name="object 12"/>
              <p:cNvSpPr/>
              <p:nvPr/>
            </p:nvSpPr>
            <p:spPr>
              <a:xfrm>
                <a:off x="4632345" y="4522189"/>
                <a:ext cx="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h="508000">
                    <a:moveTo>
                      <a:pt x="0" y="507466"/>
                    </a:moveTo>
                    <a:lnTo>
                      <a:pt x="0" y="0"/>
                    </a:lnTo>
                  </a:path>
                </a:pathLst>
              </a:custGeom>
              <a:ln w="35890">
                <a:solidFill>
                  <a:srgbClr val="B3B3B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3" name="object 13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87986" y="4479827"/>
                <a:ext cx="89242" cy="89204"/>
              </a:xfrm>
              <a:prstGeom prst="rect">
                <a:avLst/>
              </a:prstGeom>
            </p:spPr>
          </p:pic>
          <p:sp>
            <p:nvSpPr>
              <p:cNvPr id="14" name="object 14"/>
              <p:cNvSpPr/>
              <p:nvPr/>
            </p:nvSpPr>
            <p:spPr>
              <a:xfrm>
                <a:off x="3859302" y="5046489"/>
                <a:ext cx="1510030" cy="932815"/>
              </a:xfrm>
              <a:custGeom>
                <a:avLst/>
                <a:gdLst/>
                <a:ahLst/>
                <a:cxnLst/>
                <a:rect l="l" t="t" r="r" b="b"/>
                <a:pathLst>
                  <a:path w="1510029" h="932814">
                    <a:moveTo>
                      <a:pt x="118859" y="337629"/>
                    </a:moveTo>
                    <a:lnTo>
                      <a:pt x="1390865" y="337629"/>
                    </a:lnTo>
                    <a:lnTo>
                      <a:pt x="1437137" y="328425"/>
                    </a:lnTo>
                    <a:lnTo>
                      <a:pt x="1474917" y="303328"/>
                    </a:lnTo>
                    <a:lnTo>
                      <a:pt x="1500386" y="266108"/>
                    </a:lnTo>
                    <a:lnTo>
                      <a:pt x="1509725" y="220535"/>
                    </a:lnTo>
                    <a:lnTo>
                      <a:pt x="1509725" y="117081"/>
                    </a:lnTo>
                    <a:lnTo>
                      <a:pt x="1500386" y="71500"/>
                    </a:lnTo>
                    <a:lnTo>
                      <a:pt x="1474917" y="34285"/>
                    </a:lnTo>
                    <a:lnTo>
                      <a:pt x="1437137" y="9198"/>
                    </a:lnTo>
                    <a:lnTo>
                      <a:pt x="1390865" y="0"/>
                    </a:lnTo>
                    <a:lnTo>
                      <a:pt x="118859" y="0"/>
                    </a:lnTo>
                    <a:lnTo>
                      <a:pt x="72593" y="9198"/>
                    </a:lnTo>
                    <a:lnTo>
                      <a:pt x="34812" y="34285"/>
                    </a:lnTo>
                    <a:lnTo>
                      <a:pt x="9340" y="71500"/>
                    </a:lnTo>
                    <a:lnTo>
                      <a:pt x="0" y="117081"/>
                    </a:lnTo>
                    <a:lnTo>
                      <a:pt x="0" y="220535"/>
                    </a:lnTo>
                    <a:lnTo>
                      <a:pt x="9340" y="266108"/>
                    </a:lnTo>
                    <a:lnTo>
                      <a:pt x="34812" y="303328"/>
                    </a:lnTo>
                    <a:lnTo>
                      <a:pt x="72593" y="328425"/>
                    </a:lnTo>
                    <a:lnTo>
                      <a:pt x="118859" y="337629"/>
                    </a:lnTo>
                    <a:close/>
                  </a:path>
                  <a:path w="1510029" h="932814">
                    <a:moveTo>
                      <a:pt x="818083" y="932802"/>
                    </a:moveTo>
                    <a:lnTo>
                      <a:pt x="1392237" y="932802"/>
                    </a:lnTo>
                    <a:lnTo>
                      <a:pt x="1437528" y="923767"/>
                    </a:lnTo>
                    <a:lnTo>
                      <a:pt x="1474514" y="899126"/>
                    </a:lnTo>
                    <a:lnTo>
                      <a:pt x="1499450" y="862577"/>
                    </a:lnTo>
                    <a:lnTo>
                      <a:pt x="1508594" y="817816"/>
                    </a:lnTo>
                    <a:lnTo>
                      <a:pt x="1508594" y="710615"/>
                    </a:lnTo>
                    <a:lnTo>
                      <a:pt x="1499450" y="665847"/>
                    </a:lnTo>
                    <a:lnTo>
                      <a:pt x="1474514" y="629294"/>
                    </a:lnTo>
                    <a:lnTo>
                      <a:pt x="1437528" y="604652"/>
                    </a:lnTo>
                    <a:lnTo>
                      <a:pt x="1392237" y="595617"/>
                    </a:lnTo>
                    <a:lnTo>
                      <a:pt x="818083" y="595617"/>
                    </a:lnTo>
                    <a:lnTo>
                      <a:pt x="772791" y="604652"/>
                    </a:lnTo>
                    <a:lnTo>
                      <a:pt x="735806" y="629294"/>
                    </a:lnTo>
                    <a:lnTo>
                      <a:pt x="710869" y="665847"/>
                    </a:lnTo>
                    <a:lnTo>
                      <a:pt x="701725" y="710615"/>
                    </a:lnTo>
                    <a:lnTo>
                      <a:pt x="701725" y="817816"/>
                    </a:lnTo>
                    <a:lnTo>
                      <a:pt x="710869" y="862577"/>
                    </a:lnTo>
                    <a:lnTo>
                      <a:pt x="735806" y="899126"/>
                    </a:lnTo>
                    <a:lnTo>
                      <a:pt x="772791" y="923767"/>
                    </a:lnTo>
                    <a:lnTo>
                      <a:pt x="818083" y="932802"/>
                    </a:lnTo>
                    <a:close/>
                  </a:path>
                </a:pathLst>
              </a:custGeom>
              <a:ln w="35890">
                <a:solidFill>
                  <a:srgbClr val="B3B3B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956767" y="5215614"/>
                <a:ext cx="4919980" cy="568960"/>
              </a:xfrm>
              <a:custGeom>
                <a:avLst/>
                <a:gdLst/>
                <a:ahLst/>
                <a:cxnLst/>
                <a:rect l="l" t="t" r="r" b="b"/>
                <a:pathLst>
                  <a:path w="4919980" h="568960">
                    <a:moveTo>
                      <a:pt x="4919611" y="0"/>
                    </a:moveTo>
                    <a:lnTo>
                      <a:pt x="297065" y="0"/>
                    </a:lnTo>
                    <a:lnTo>
                      <a:pt x="248878" y="3723"/>
                    </a:lnTo>
                    <a:lnTo>
                      <a:pt x="203167" y="14501"/>
                    </a:lnTo>
                    <a:lnTo>
                      <a:pt x="160544" y="31750"/>
                    </a:lnTo>
                    <a:lnTo>
                      <a:pt x="121619" y="54884"/>
                    </a:lnTo>
                    <a:lnTo>
                      <a:pt x="87006" y="83316"/>
                    </a:lnTo>
                    <a:lnTo>
                      <a:pt x="57314" y="116462"/>
                    </a:lnTo>
                    <a:lnTo>
                      <a:pt x="33156" y="153736"/>
                    </a:lnTo>
                    <a:lnTo>
                      <a:pt x="15143" y="194551"/>
                    </a:lnTo>
                    <a:lnTo>
                      <a:pt x="3887" y="238324"/>
                    </a:lnTo>
                    <a:lnTo>
                      <a:pt x="0" y="284467"/>
                    </a:lnTo>
                    <a:lnTo>
                      <a:pt x="3887" y="330610"/>
                    </a:lnTo>
                    <a:lnTo>
                      <a:pt x="15143" y="374382"/>
                    </a:lnTo>
                    <a:lnTo>
                      <a:pt x="33156" y="415198"/>
                    </a:lnTo>
                    <a:lnTo>
                      <a:pt x="57314" y="452472"/>
                    </a:lnTo>
                    <a:lnTo>
                      <a:pt x="87006" y="485617"/>
                    </a:lnTo>
                    <a:lnTo>
                      <a:pt x="121619" y="514050"/>
                    </a:lnTo>
                    <a:lnTo>
                      <a:pt x="160544" y="537183"/>
                    </a:lnTo>
                    <a:lnTo>
                      <a:pt x="203167" y="554432"/>
                    </a:lnTo>
                    <a:lnTo>
                      <a:pt x="248878" y="565211"/>
                    </a:lnTo>
                    <a:lnTo>
                      <a:pt x="297065" y="568934"/>
                    </a:lnTo>
                    <a:lnTo>
                      <a:pt x="4919611" y="568934"/>
                    </a:lnTo>
                    <a:lnTo>
                      <a:pt x="4919611" y="0"/>
                    </a:lnTo>
                    <a:close/>
                  </a:path>
                </a:pathLst>
              </a:custGeom>
              <a:solidFill>
                <a:srgbClr val="B3B3B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9916487" y="4487396"/>
                <a:ext cx="0" cy="542290"/>
              </a:xfrm>
              <a:custGeom>
                <a:avLst/>
                <a:gdLst/>
                <a:ahLst/>
                <a:cxnLst/>
                <a:rect l="l" t="t" r="r" b="b"/>
                <a:pathLst>
                  <a:path h="542289">
                    <a:moveTo>
                      <a:pt x="0" y="0"/>
                    </a:moveTo>
                    <a:lnTo>
                      <a:pt x="0" y="542264"/>
                    </a:lnTo>
                  </a:path>
                </a:pathLst>
              </a:custGeom>
              <a:ln w="35890">
                <a:solidFill>
                  <a:srgbClr val="00FF7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872127" y="4445024"/>
                <a:ext cx="89217" cy="89204"/>
              </a:xfrm>
              <a:prstGeom prst="rect">
                <a:avLst/>
              </a:prstGeom>
            </p:spPr>
          </p:pic>
          <p:sp>
            <p:nvSpPr>
              <p:cNvPr id="18" name="object 18"/>
              <p:cNvSpPr/>
              <p:nvPr/>
            </p:nvSpPr>
            <p:spPr>
              <a:xfrm>
                <a:off x="12864101" y="4522210"/>
                <a:ext cx="0" cy="441325"/>
              </a:xfrm>
              <a:custGeom>
                <a:avLst/>
                <a:gdLst/>
                <a:ahLst/>
                <a:cxnLst/>
                <a:rect l="l" t="t" r="r" b="b"/>
                <a:pathLst>
                  <a:path h="441325">
                    <a:moveTo>
                      <a:pt x="0" y="440931"/>
                    </a:moveTo>
                    <a:lnTo>
                      <a:pt x="0" y="0"/>
                    </a:lnTo>
                  </a:path>
                </a:pathLst>
              </a:custGeom>
              <a:ln w="35915">
                <a:solidFill>
                  <a:srgbClr val="F0642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19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819233" y="4479800"/>
                <a:ext cx="89242" cy="89280"/>
              </a:xfrm>
              <a:prstGeom prst="rect">
                <a:avLst/>
              </a:prstGeom>
            </p:spPr>
          </p:pic>
          <p:sp>
            <p:nvSpPr>
              <p:cNvPr id="20" name="object 20"/>
              <p:cNvSpPr/>
              <p:nvPr/>
            </p:nvSpPr>
            <p:spPr>
              <a:xfrm>
                <a:off x="11812254" y="4981097"/>
                <a:ext cx="3439795" cy="998219"/>
              </a:xfrm>
              <a:custGeom>
                <a:avLst/>
                <a:gdLst/>
                <a:ahLst/>
                <a:cxnLst/>
                <a:rect l="l" t="t" r="r" b="b"/>
                <a:pathLst>
                  <a:path w="3439794" h="998220">
                    <a:moveTo>
                      <a:pt x="234086" y="0"/>
                    </a:moveTo>
                    <a:lnTo>
                      <a:pt x="186908" y="4760"/>
                    </a:lnTo>
                    <a:lnTo>
                      <a:pt x="142967" y="18412"/>
                    </a:lnTo>
                    <a:lnTo>
                      <a:pt x="103204" y="40012"/>
                    </a:lnTo>
                    <a:lnTo>
                      <a:pt x="68560" y="68619"/>
                    </a:lnTo>
                    <a:lnTo>
                      <a:pt x="39977" y="103289"/>
                    </a:lnTo>
                    <a:lnTo>
                      <a:pt x="18395" y="143080"/>
                    </a:lnTo>
                    <a:lnTo>
                      <a:pt x="4755" y="187048"/>
                    </a:lnTo>
                    <a:lnTo>
                      <a:pt x="0" y="234251"/>
                    </a:lnTo>
                    <a:lnTo>
                      <a:pt x="4755" y="281462"/>
                    </a:lnTo>
                    <a:lnTo>
                      <a:pt x="18395" y="325437"/>
                    </a:lnTo>
                    <a:lnTo>
                      <a:pt x="39977" y="365232"/>
                    </a:lnTo>
                    <a:lnTo>
                      <a:pt x="68560" y="399905"/>
                    </a:lnTo>
                    <a:lnTo>
                      <a:pt x="103204" y="428514"/>
                    </a:lnTo>
                    <a:lnTo>
                      <a:pt x="142967" y="450115"/>
                    </a:lnTo>
                    <a:lnTo>
                      <a:pt x="186908" y="463768"/>
                    </a:lnTo>
                    <a:lnTo>
                      <a:pt x="234086" y="468528"/>
                    </a:lnTo>
                    <a:lnTo>
                      <a:pt x="1879866" y="468528"/>
                    </a:lnTo>
                    <a:lnTo>
                      <a:pt x="1927044" y="463768"/>
                    </a:lnTo>
                    <a:lnTo>
                      <a:pt x="1970985" y="450115"/>
                    </a:lnTo>
                    <a:lnTo>
                      <a:pt x="2010748" y="428514"/>
                    </a:lnTo>
                    <a:lnTo>
                      <a:pt x="2045392" y="399905"/>
                    </a:lnTo>
                    <a:lnTo>
                      <a:pt x="2073975" y="365232"/>
                    </a:lnTo>
                    <a:lnTo>
                      <a:pt x="2095557" y="325437"/>
                    </a:lnTo>
                    <a:lnTo>
                      <a:pt x="2109197" y="281462"/>
                    </a:lnTo>
                    <a:lnTo>
                      <a:pt x="2113953" y="234251"/>
                    </a:lnTo>
                    <a:lnTo>
                      <a:pt x="2109197" y="187048"/>
                    </a:lnTo>
                    <a:lnTo>
                      <a:pt x="2095557" y="143080"/>
                    </a:lnTo>
                    <a:lnTo>
                      <a:pt x="2073975" y="103289"/>
                    </a:lnTo>
                    <a:lnTo>
                      <a:pt x="2045392" y="68619"/>
                    </a:lnTo>
                    <a:lnTo>
                      <a:pt x="2010748" y="40012"/>
                    </a:lnTo>
                    <a:lnTo>
                      <a:pt x="1970985" y="18412"/>
                    </a:lnTo>
                    <a:lnTo>
                      <a:pt x="1927044" y="4760"/>
                    </a:lnTo>
                    <a:lnTo>
                      <a:pt x="1879866" y="0"/>
                    </a:lnTo>
                    <a:lnTo>
                      <a:pt x="234086" y="0"/>
                    </a:lnTo>
                    <a:close/>
                  </a:path>
                  <a:path w="3439794" h="998220">
                    <a:moveTo>
                      <a:pt x="2422677" y="529666"/>
                    </a:moveTo>
                    <a:lnTo>
                      <a:pt x="2375496" y="534425"/>
                    </a:lnTo>
                    <a:lnTo>
                      <a:pt x="2331553" y="548076"/>
                    </a:lnTo>
                    <a:lnTo>
                      <a:pt x="2291790" y="569675"/>
                    </a:lnTo>
                    <a:lnTo>
                      <a:pt x="2257147" y="598281"/>
                    </a:lnTo>
                    <a:lnTo>
                      <a:pt x="2228564" y="632950"/>
                    </a:lnTo>
                    <a:lnTo>
                      <a:pt x="2206984" y="672741"/>
                    </a:lnTo>
                    <a:lnTo>
                      <a:pt x="2193346" y="716711"/>
                    </a:lnTo>
                    <a:lnTo>
                      <a:pt x="2188591" y="763917"/>
                    </a:lnTo>
                    <a:lnTo>
                      <a:pt x="2193346" y="811129"/>
                    </a:lnTo>
                    <a:lnTo>
                      <a:pt x="2206984" y="855103"/>
                    </a:lnTo>
                    <a:lnTo>
                      <a:pt x="2228564" y="894898"/>
                    </a:lnTo>
                    <a:lnTo>
                      <a:pt x="2257147" y="929571"/>
                    </a:lnTo>
                    <a:lnTo>
                      <a:pt x="2291790" y="958180"/>
                    </a:lnTo>
                    <a:lnTo>
                      <a:pt x="2331553" y="979782"/>
                    </a:lnTo>
                    <a:lnTo>
                      <a:pt x="2375496" y="993434"/>
                    </a:lnTo>
                    <a:lnTo>
                      <a:pt x="2422677" y="998194"/>
                    </a:lnTo>
                    <a:lnTo>
                      <a:pt x="3205187" y="998194"/>
                    </a:lnTo>
                    <a:lnTo>
                      <a:pt x="3252364" y="993434"/>
                    </a:lnTo>
                    <a:lnTo>
                      <a:pt x="3296304" y="979782"/>
                    </a:lnTo>
                    <a:lnTo>
                      <a:pt x="3336065" y="958180"/>
                    </a:lnTo>
                    <a:lnTo>
                      <a:pt x="3370707" y="929571"/>
                    </a:lnTo>
                    <a:lnTo>
                      <a:pt x="3399288" y="894898"/>
                    </a:lnTo>
                    <a:lnTo>
                      <a:pt x="3420868" y="855103"/>
                    </a:lnTo>
                    <a:lnTo>
                      <a:pt x="3434506" y="811129"/>
                    </a:lnTo>
                    <a:lnTo>
                      <a:pt x="3439261" y="763917"/>
                    </a:lnTo>
                    <a:lnTo>
                      <a:pt x="3434506" y="716711"/>
                    </a:lnTo>
                    <a:lnTo>
                      <a:pt x="3420868" y="672741"/>
                    </a:lnTo>
                    <a:lnTo>
                      <a:pt x="3399288" y="632950"/>
                    </a:lnTo>
                    <a:lnTo>
                      <a:pt x="3370706" y="598281"/>
                    </a:lnTo>
                    <a:lnTo>
                      <a:pt x="3336065" y="569675"/>
                    </a:lnTo>
                    <a:lnTo>
                      <a:pt x="3296304" y="548076"/>
                    </a:lnTo>
                    <a:lnTo>
                      <a:pt x="3252364" y="534425"/>
                    </a:lnTo>
                    <a:lnTo>
                      <a:pt x="3205187" y="529666"/>
                    </a:lnTo>
                    <a:lnTo>
                      <a:pt x="2422677" y="529666"/>
                    </a:lnTo>
                    <a:close/>
                  </a:path>
                </a:pathLst>
              </a:custGeom>
              <a:ln w="35915">
                <a:solidFill>
                  <a:srgbClr val="F0642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1" name="object 21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458842" y="4479827"/>
                <a:ext cx="89217" cy="89204"/>
              </a:xfrm>
              <a:prstGeom prst="rect">
                <a:avLst/>
              </a:prstGeom>
            </p:spPr>
          </p:pic>
          <p:sp>
            <p:nvSpPr>
              <p:cNvPr id="22" name="object 22"/>
              <p:cNvSpPr/>
              <p:nvPr/>
            </p:nvSpPr>
            <p:spPr>
              <a:xfrm>
                <a:off x="1502611" y="4547434"/>
                <a:ext cx="1270635" cy="810260"/>
              </a:xfrm>
              <a:custGeom>
                <a:avLst/>
                <a:gdLst/>
                <a:ahLst/>
                <a:cxnLst/>
                <a:rect l="l" t="t" r="r" b="b"/>
                <a:pathLst>
                  <a:path w="1270635" h="810260">
                    <a:moveTo>
                      <a:pt x="0" y="0"/>
                    </a:moveTo>
                    <a:lnTo>
                      <a:pt x="0" y="104622"/>
                    </a:lnTo>
                    <a:lnTo>
                      <a:pt x="6918" y="138762"/>
                    </a:lnTo>
                    <a:lnTo>
                      <a:pt x="57548" y="197743"/>
                    </a:lnTo>
                    <a:lnTo>
                      <a:pt x="98113" y="220799"/>
                    </a:lnTo>
                    <a:lnTo>
                      <a:pt x="146748" y="238373"/>
                    </a:lnTo>
                    <a:lnTo>
                      <a:pt x="201881" y="249572"/>
                    </a:lnTo>
                    <a:lnTo>
                      <a:pt x="261937" y="253504"/>
                    </a:lnTo>
                    <a:lnTo>
                      <a:pt x="1042860" y="253504"/>
                    </a:lnTo>
                    <a:lnTo>
                      <a:pt x="1088643" y="258117"/>
                    </a:lnTo>
                    <a:lnTo>
                      <a:pt x="1131286" y="271346"/>
                    </a:lnTo>
                    <a:lnTo>
                      <a:pt x="1169876" y="292278"/>
                    </a:lnTo>
                    <a:lnTo>
                      <a:pt x="1203498" y="320000"/>
                    </a:lnTo>
                    <a:lnTo>
                      <a:pt x="1231238" y="353598"/>
                    </a:lnTo>
                    <a:lnTo>
                      <a:pt x="1252184" y="392159"/>
                    </a:lnTo>
                    <a:lnTo>
                      <a:pt x="1265422" y="434770"/>
                    </a:lnTo>
                    <a:lnTo>
                      <a:pt x="1270038" y="480517"/>
                    </a:lnTo>
                    <a:lnTo>
                      <a:pt x="1270038" y="810183"/>
                    </a:lnTo>
                  </a:path>
                </a:pathLst>
              </a:custGeom>
              <a:ln w="35890">
                <a:solidFill>
                  <a:srgbClr val="B3B3B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3" name="object 23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458813" y="4503153"/>
                <a:ext cx="88569" cy="88557"/>
              </a:xfrm>
              <a:prstGeom prst="rect">
                <a:avLst/>
              </a:prstGeom>
            </p:spPr>
          </p:pic>
          <p:sp>
            <p:nvSpPr>
              <p:cNvPr id="24" name="object 24"/>
              <p:cNvSpPr/>
              <p:nvPr/>
            </p:nvSpPr>
            <p:spPr>
              <a:xfrm>
                <a:off x="5635367" y="4547434"/>
                <a:ext cx="1529715" cy="810260"/>
              </a:xfrm>
              <a:custGeom>
                <a:avLst/>
                <a:gdLst/>
                <a:ahLst/>
                <a:cxnLst/>
                <a:rect l="l" t="t" r="r" b="b"/>
                <a:pathLst>
                  <a:path w="1529715" h="810260">
                    <a:moveTo>
                      <a:pt x="1529219" y="0"/>
                    </a:moveTo>
                    <a:lnTo>
                      <a:pt x="1529219" y="104622"/>
                    </a:lnTo>
                    <a:lnTo>
                      <a:pt x="1522301" y="138762"/>
                    </a:lnTo>
                    <a:lnTo>
                      <a:pt x="1471677" y="197743"/>
                    </a:lnTo>
                    <a:lnTo>
                      <a:pt x="1431116" y="220799"/>
                    </a:lnTo>
                    <a:lnTo>
                      <a:pt x="1382485" y="238373"/>
                    </a:lnTo>
                    <a:lnTo>
                      <a:pt x="1327358" y="249572"/>
                    </a:lnTo>
                    <a:lnTo>
                      <a:pt x="1267307" y="253504"/>
                    </a:lnTo>
                    <a:lnTo>
                      <a:pt x="227152" y="253504"/>
                    </a:lnTo>
                    <a:lnTo>
                      <a:pt x="181373" y="258117"/>
                    </a:lnTo>
                    <a:lnTo>
                      <a:pt x="138735" y="271346"/>
                    </a:lnTo>
                    <a:lnTo>
                      <a:pt x="100150" y="292278"/>
                    </a:lnTo>
                    <a:lnTo>
                      <a:pt x="66532" y="320000"/>
                    </a:lnTo>
                    <a:lnTo>
                      <a:pt x="38794" y="353598"/>
                    </a:lnTo>
                    <a:lnTo>
                      <a:pt x="17851" y="392159"/>
                    </a:lnTo>
                    <a:lnTo>
                      <a:pt x="4615" y="434770"/>
                    </a:lnTo>
                    <a:lnTo>
                      <a:pt x="0" y="480517"/>
                    </a:lnTo>
                    <a:lnTo>
                      <a:pt x="0" y="810183"/>
                    </a:lnTo>
                  </a:path>
                </a:pathLst>
              </a:custGeom>
              <a:ln w="35890">
                <a:solidFill>
                  <a:srgbClr val="B3B3B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5" name="object 25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119815" y="4503153"/>
                <a:ext cx="88569" cy="88557"/>
              </a:xfrm>
              <a:prstGeom prst="rect">
                <a:avLst/>
              </a:prstGeom>
            </p:spPr>
          </p:pic>
          <p:sp>
            <p:nvSpPr>
              <p:cNvPr id="26" name="object 26"/>
              <p:cNvSpPr/>
              <p:nvPr/>
            </p:nvSpPr>
            <p:spPr>
              <a:xfrm>
                <a:off x="3417059" y="5997243"/>
                <a:ext cx="1529715" cy="681990"/>
              </a:xfrm>
              <a:custGeom>
                <a:avLst/>
                <a:gdLst/>
                <a:ahLst/>
                <a:cxnLst/>
                <a:rect l="l" t="t" r="r" b="b"/>
                <a:pathLst>
                  <a:path w="1529714" h="681990">
                    <a:moveTo>
                      <a:pt x="0" y="681888"/>
                    </a:moveTo>
                    <a:lnTo>
                      <a:pt x="0" y="530821"/>
                    </a:lnTo>
                    <a:lnTo>
                      <a:pt x="5321" y="491453"/>
                    </a:lnTo>
                    <a:lnTo>
                      <a:pt x="20583" y="454785"/>
                    </a:lnTo>
                    <a:lnTo>
                      <a:pt x="44733" y="421604"/>
                    </a:lnTo>
                    <a:lnTo>
                      <a:pt x="76715" y="392695"/>
                    </a:lnTo>
                    <a:lnTo>
                      <a:pt x="115478" y="368842"/>
                    </a:lnTo>
                    <a:lnTo>
                      <a:pt x="159968" y="350833"/>
                    </a:lnTo>
                    <a:lnTo>
                      <a:pt x="209130" y="339451"/>
                    </a:lnTo>
                    <a:lnTo>
                      <a:pt x="261912" y="335483"/>
                    </a:lnTo>
                    <a:lnTo>
                      <a:pt x="1415643" y="335483"/>
                    </a:lnTo>
                    <a:lnTo>
                      <a:pt x="1459852" y="326562"/>
                    </a:lnTo>
                    <a:lnTo>
                      <a:pt x="1495953" y="302236"/>
                    </a:lnTo>
                    <a:lnTo>
                      <a:pt x="1520294" y="266158"/>
                    </a:lnTo>
                    <a:lnTo>
                      <a:pt x="1529219" y="221983"/>
                    </a:lnTo>
                    <a:lnTo>
                      <a:pt x="1529219" y="0"/>
                    </a:lnTo>
                  </a:path>
                </a:pathLst>
              </a:custGeom>
              <a:ln w="35890">
                <a:solidFill>
                  <a:srgbClr val="B3B3B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7" name="object 27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373299" y="6634851"/>
                <a:ext cx="88557" cy="88557"/>
              </a:xfrm>
              <a:prstGeom prst="rect">
                <a:avLst/>
              </a:prstGeom>
            </p:spPr>
          </p:pic>
          <p:sp>
            <p:nvSpPr>
              <p:cNvPr id="28" name="object 28"/>
              <p:cNvSpPr/>
              <p:nvPr/>
            </p:nvSpPr>
            <p:spPr>
              <a:xfrm>
                <a:off x="6323326" y="5997243"/>
                <a:ext cx="841375" cy="681990"/>
              </a:xfrm>
              <a:custGeom>
                <a:avLst/>
                <a:gdLst/>
                <a:ahLst/>
                <a:cxnLst/>
                <a:rect l="l" t="t" r="r" b="b"/>
                <a:pathLst>
                  <a:path w="841375" h="681990">
                    <a:moveTo>
                      <a:pt x="841260" y="681888"/>
                    </a:moveTo>
                    <a:lnTo>
                      <a:pt x="841260" y="530821"/>
                    </a:lnTo>
                    <a:lnTo>
                      <a:pt x="835936" y="491453"/>
                    </a:lnTo>
                    <a:lnTo>
                      <a:pt x="820665" y="454785"/>
                    </a:lnTo>
                    <a:lnTo>
                      <a:pt x="796503" y="421604"/>
                    </a:lnTo>
                    <a:lnTo>
                      <a:pt x="764503" y="392695"/>
                    </a:lnTo>
                    <a:lnTo>
                      <a:pt x="725719" y="368842"/>
                    </a:lnTo>
                    <a:lnTo>
                      <a:pt x="681206" y="350833"/>
                    </a:lnTo>
                    <a:lnTo>
                      <a:pt x="632018" y="339451"/>
                    </a:lnTo>
                    <a:lnTo>
                      <a:pt x="579208" y="335483"/>
                    </a:lnTo>
                    <a:lnTo>
                      <a:pt x="113639" y="335483"/>
                    </a:lnTo>
                    <a:lnTo>
                      <a:pt x="69405" y="326562"/>
                    </a:lnTo>
                    <a:lnTo>
                      <a:pt x="33283" y="302236"/>
                    </a:lnTo>
                    <a:lnTo>
                      <a:pt x="8930" y="266158"/>
                    </a:lnTo>
                    <a:lnTo>
                      <a:pt x="0" y="221983"/>
                    </a:lnTo>
                    <a:lnTo>
                      <a:pt x="0" y="0"/>
                    </a:lnTo>
                  </a:path>
                </a:pathLst>
              </a:custGeom>
              <a:ln w="35890">
                <a:solidFill>
                  <a:srgbClr val="00FF7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9" name="object 29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119815" y="6634851"/>
                <a:ext cx="88569" cy="88557"/>
              </a:xfrm>
              <a:prstGeom prst="rect">
                <a:avLst/>
              </a:prstGeom>
            </p:spPr>
          </p:pic>
          <p:sp>
            <p:nvSpPr>
              <p:cNvPr id="30" name="object 30"/>
              <p:cNvSpPr/>
              <p:nvPr/>
            </p:nvSpPr>
            <p:spPr>
              <a:xfrm>
                <a:off x="11037523" y="5784569"/>
                <a:ext cx="739140" cy="894715"/>
              </a:xfrm>
              <a:custGeom>
                <a:avLst/>
                <a:gdLst/>
                <a:ahLst/>
                <a:cxnLst/>
                <a:rect l="l" t="t" r="r" b="b"/>
                <a:pathLst>
                  <a:path w="739140" h="894715">
                    <a:moveTo>
                      <a:pt x="0" y="894562"/>
                    </a:moveTo>
                    <a:lnTo>
                      <a:pt x="0" y="693775"/>
                    </a:lnTo>
                    <a:lnTo>
                      <a:pt x="4119" y="649732"/>
                    </a:lnTo>
                    <a:lnTo>
                      <a:pt x="15997" y="608277"/>
                    </a:lnTo>
                    <a:lnTo>
                      <a:pt x="34910" y="570103"/>
                    </a:lnTo>
                    <a:lnTo>
                      <a:pt x="60138" y="535902"/>
                    </a:lnTo>
                    <a:lnTo>
                      <a:pt x="90959" y="506366"/>
                    </a:lnTo>
                    <a:lnTo>
                      <a:pt x="126650" y="482188"/>
                    </a:lnTo>
                    <a:lnTo>
                      <a:pt x="166489" y="464061"/>
                    </a:lnTo>
                    <a:lnTo>
                      <a:pt x="209755" y="452677"/>
                    </a:lnTo>
                    <a:lnTo>
                      <a:pt x="255727" y="448729"/>
                    </a:lnTo>
                    <a:lnTo>
                      <a:pt x="568337" y="448729"/>
                    </a:lnTo>
                    <a:lnTo>
                      <a:pt x="613659" y="442648"/>
                    </a:lnTo>
                    <a:lnTo>
                      <a:pt x="654385" y="425487"/>
                    </a:lnTo>
                    <a:lnTo>
                      <a:pt x="688889" y="398867"/>
                    </a:lnTo>
                    <a:lnTo>
                      <a:pt x="715546" y="364410"/>
                    </a:lnTo>
                    <a:lnTo>
                      <a:pt x="732732" y="323738"/>
                    </a:lnTo>
                    <a:lnTo>
                      <a:pt x="738822" y="278472"/>
                    </a:lnTo>
                    <a:lnTo>
                      <a:pt x="738822" y="0"/>
                    </a:lnTo>
                  </a:path>
                </a:pathLst>
              </a:custGeom>
              <a:ln w="35890">
                <a:solidFill>
                  <a:srgbClr val="F0642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1" name="object 31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0993751" y="6634851"/>
                <a:ext cx="88569" cy="88557"/>
              </a:xfrm>
              <a:prstGeom prst="rect">
                <a:avLst/>
              </a:prstGeom>
            </p:spPr>
          </p:pic>
        </p:grpSp>
        <p:sp>
          <p:nvSpPr>
            <p:cNvPr id="32" name="object 32"/>
            <p:cNvSpPr txBox="1"/>
            <p:nvPr/>
          </p:nvSpPr>
          <p:spPr>
            <a:xfrm>
              <a:off x="944064" y="3528783"/>
              <a:ext cx="2517792" cy="849720"/>
            </a:xfrm>
            <a:prstGeom prst="rect">
              <a:avLst/>
            </a:prstGeom>
          </p:spPr>
          <p:txBody>
            <a:bodyPr vert="horz" wrap="square" lIns="0" tIns="7620" rIns="0" bIns="0" rtlCol="0">
              <a:spAutoFit/>
            </a:bodyPr>
            <a:lstStyle/>
            <a:p>
              <a:pPr marL="12700" marR="5080">
                <a:lnSpc>
                  <a:spcPct val="101800"/>
                </a:lnSpc>
                <a:spcBef>
                  <a:spcPts val="60"/>
                </a:spcBef>
              </a:pPr>
              <a:r>
                <a:rPr sz="1800" spc="30" dirty="0">
                  <a:latin typeface="Arial" panose="020B0604020202020204" pitchFamily="34" charset="0"/>
                  <a:cs typeface="Arial" panose="020B0604020202020204" pitchFamily="34" charset="0"/>
                </a:rPr>
                <a:t>Seminario</a:t>
              </a:r>
              <a:r>
                <a:rPr sz="1800" spc="-8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5" dirty="0">
                  <a:latin typeface="Arial" panose="020B0604020202020204" pitchFamily="34" charset="0"/>
                  <a:cs typeface="Arial" panose="020B0604020202020204" pitchFamily="34" charset="0"/>
                </a:rPr>
                <a:t>Lanzamiento </a:t>
              </a:r>
              <a:r>
                <a:rPr sz="1800" spc="-45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30" dirty="0">
                  <a:latin typeface="Arial" panose="020B0604020202020204" pitchFamily="34" charset="0"/>
                  <a:cs typeface="Arial" panose="020B0604020202020204" pitchFamily="34" charset="0"/>
                </a:rPr>
                <a:t>planificación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1800" spc="15" dirty="0">
                  <a:solidFill>
                    <a:srgbClr val="B3B3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octubre</a:t>
              </a:r>
              <a:r>
                <a:rPr sz="1800" spc="35" dirty="0">
                  <a:solidFill>
                    <a:srgbClr val="B3B3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10" dirty="0">
                  <a:solidFill>
                    <a:srgbClr val="B3B3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3578679" y="3528783"/>
              <a:ext cx="2783648" cy="84382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15" dirty="0">
                  <a:latin typeface="Arial" panose="020B0604020202020204" pitchFamily="34" charset="0"/>
                  <a:cs typeface="Arial" panose="020B0604020202020204" pitchFamily="34" charset="0"/>
                </a:rPr>
                <a:t>Levantamiento</a:t>
              </a:r>
              <a:r>
                <a:rPr sz="1800" spc="35" dirty="0">
                  <a:latin typeface="Arial" panose="020B0604020202020204" pitchFamily="34" charset="0"/>
                  <a:cs typeface="Arial" panose="020B0604020202020204" pitchFamily="34" charset="0"/>
                </a:rPr>
                <a:t> de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1800" spc="20" dirty="0">
                  <a:latin typeface="Arial" panose="020B0604020202020204" pitchFamily="34" charset="0"/>
                  <a:cs typeface="Arial" panose="020B0604020202020204" pitchFamily="34" charset="0"/>
                </a:rPr>
                <a:t>propuestas</a:t>
              </a:r>
              <a:r>
                <a:rPr sz="1800" spc="5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15" dirty="0">
                  <a:latin typeface="Arial" panose="020B0604020202020204" pitchFamily="34" charset="0"/>
                  <a:cs typeface="Arial" panose="020B0604020202020204" pitchFamily="34" charset="0"/>
                </a:rPr>
                <a:t>de</a:t>
              </a:r>
              <a:r>
                <a:rPr sz="1800" spc="6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0" dirty="0">
                  <a:latin typeface="Arial" panose="020B0604020202020204" pitchFamily="34" charset="0"/>
                  <a:cs typeface="Arial" panose="020B0604020202020204" pitchFamily="34" charset="0"/>
                </a:rPr>
                <a:t>mejora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1800" spc="15" dirty="0">
                  <a:solidFill>
                    <a:srgbClr val="B3B3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octubre</a:t>
              </a:r>
              <a:r>
                <a:rPr sz="1800" spc="55" dirty="0">
                  <a:solidFill>
                    <a:srgbClr val="B3B3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dirty="0">
                  <a:solidFill>
                    <a:srgbClr val="B3B3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1800" spc="60" dirty="0">
                  <a:solidFill>
                    <a:srgbClr val="B3B3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0" dirty="0">
                  <a:solidFill>
                    <a:srgbClr val="B3B3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noviembre</a:t>
              </a:r>
              <a:r>
                <a:rPr sz="1800" spc="55" dirty="0">
                  <a:solidFill>
                    <a:srgbClr val="B3B3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10" dirty="0">
                  <a:solidFill>
                    <a:srgbClr val="B3B3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6652892" y="3528783"/>
              <a:ext cx="1794612" cy="849720"/>
            </a:xfrm>
            <a:prstGeom prst="rect">
              <a:avLst/>
            </a:prstGeom>
          </p:spPr>
          <p:txBody>
            <a:bodyPr vert="horz" wrap="square" lIns="0" tIns="7620" rIns="0" bIns="0" rtlCol="0">
              <a:spAutoFit/>
            </a:bodyPr>
            <a:lstStyle/>
            <a:p>
              <a:pPr marL="12700" marR="160020">
                <a:lnSpc>
                  <a:spcPct val="101800"/>
                </a:lnSpc>
                <a:spcBef>
                  <a:spcPts val="60"/>
                </a:spcBef>
              </a:pPr>
              <a:r>
                <a:rPr sz="1800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Taller </a:t>
              </a:r>
              <a:r>
                <a:rPr sz="1800" b="1" spc="35" dirty="0">
                  <a:latin typeface="Arial" panose="020B0604020202020204" pitchFamily="34" charset="0"/>
                  <a:cs typeface="Arial" panose="020B0604020202020204" pitchFamily="34" charset="0"/>
                </a:rPr>
                <a:t>Rasgos </a:t>
              </a:r>
              <a:r>
                <a:rPr sz="1800" b="1" spc="-4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30" dirty="0">
                  <a:latin typeface="Arial" panose="020B0604020202020204" pitchFamily="34" charset="0"/>
                  <a:cs typeface="Arial" panose="020B0604020202020204" pitchFamily="34" charset="0"/>
                </a:rPr>
                <a:t>Distintivos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1800" spc="25" dirty="0">
                  <a:solidFill>
                    <a:srgbClr val="B3B3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diciembre</a:t>
              </a:r>
              <a:r>
                <a:rPr sz="1800" spc="-10" dirty="0">
                  <a:solidFill>
                    <a:srgbClr val="B3B3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10" dirty="0">
                  <a:solidFill>
                    <a:srgbClr val="B3B3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9027130" y="3538842"/>
              <a:ext cx="2125565" cy="849720"/>
            </a:xfrm>
            <a:prstGeom prst="rect">
              <a:avLst/>
            </a:prstGeom>
          </p:spPr>
          <p:txBody>
            <a:bodyPr vert="horz" wrap="square" lIns="0" tIns="7620" rIns="0" bIns="0" rtlCol="0">
              <a:spAutoFit/>
            </a:bodyPr>
            <a:lstStyle/>
            <a:p>
              <a:pPr marL="12700" marR="196850">
                <a:lnSpc>
                  <a:spcPct val="101800"/>
                </a:lnSpc>
                <a:spcBef>
                  <a:spcPts val="60"/>
                </a:spcBef>
              </a:pPr>
              <a:r>
                <a:rPr sz="1800" spc="-10" dirty="0">
                  <a:latin typeface="Arial" panose="020B0604020202020204" pitchFamily="34" charset="0"/>
                  <a:cs typeface="Arial" panose="020B0604020202020204" pitchFamily="34" charset="0"/>
                </a:rPr>
                <a:t>Taller</a:t>
              </a:r>
              <a:r>
                <a:rPr sz="1800" spc="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5" dirty="0">
                  <a:latin typeface="Arial" panose="020B0604020202020204" pitchFamily="34" charset="0"/>
                  <a:cs typeface="Arial" panose="020B0604020202020204" pitchFamily="34" charset="0"/>
                </a:rPr>
                <a:t>Ejes</a:t>
              </a:r>
              <a:r>
                <a:rPr sz="1800" spc="35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sz="1800" spc="-45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5" dirty="0">
                  <a:latin typeface="Arial" panose="020B0604020202020204" pitchFamily="34" charset="0"/>
                  <a:cs typeface="Arial" panose="020B0604020202020204" pitchFamily="34" charset="0"/>
                </a:rPr>
                <a:t>Desarrollo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1800" spc="25" dirty="0">
                  <a:solidFill>
                    <a:srgbClr val="00FF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diciembre</a:t>
              </a:r>
              <a:r>
                <a:rPr sz="1800" spc="-15" dirty="0">
                  <a:solidFill>
                    <a:srgbClr val="00FF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5" dirty="0">
                  <a:solidFill>
                    <a:srgbClr val="00FF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11662433" y="3528555"/>
              <a:ext cx="2657796" cy="83683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25" dirty="0">
                  <a:latin typeface="Arial" panose="020B0604020202020204" pitchFamily="34" charset="0"/>
                  <a:cs typeface="Arial" panose="020B0604020202020204" pitchFamily="34" charset="0"/>
                </a:rPr>
                <a:t>Desarrollo </a:t>
              </a:r>
              <a:r>
                <a:rPr sz="1800" spc="35" dirty="0">
                  <a:latin typeface="Arial" panose="020B0604020202020204" pitchFamily="34" charset="0"/>
                  <a:cs typeface="Arial" panose="020B0604020202020204" pitchFamily="34" charset="0"/>
                </a:rPr>
                <a:t>de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lnSpc>
                  <a:spcPct val="101800"/>
                </a:lnSpc>
              </a:pPr>
              <a:r>
                <a:rPr sz="1800" spc="30" dirty="0">
                  <a:latin typeface="Arial" panose="020B0604020202020204" pitchFamily="34" charset="0"/>
                  <a:cs typeface="Arial" panose="020B0604020202020204" pitchFamily="34" charset="0"/>
                </a:rPr>
                <a:t>Formulación</a:t>
              </a:r>
              <a:r>
                <a:rPr sz="1800" spc="-1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5" dirty="0">
                  <a:latin typeface="Arial" panose="020B0604020202020204" pitchFamily="34" charset="0"/>
                  <a:cs typeface="Arial" panose="020B0604020202020204" pitchFamily="34" charset="0"/>
                </a:rPr>
                <a:t>Estratégica </a:t>
              </a:r>
              <a:r>
                <a:rPr sz="1800" spc="-4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5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abril</a:t>
              </a:r>
              <a:r>
                <a:rPr sz="1800" spc="65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1800" spc="65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5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julio</a:t>
              </a:r>
              <a:r>
                <a:rPr sz="1800" spc="65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5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14569767" y="3528555"/>
              <a:ext cx="2321603" cy="84382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20" dirty="0">
                  <a:latin typeface="Arial" panose="020B0604020202020204" pitchFamily="34" charset="0"/>
                  <a:cs typeface="Arial" panose="020B0604020202020204" pitchFamily="34" charset="0"/>
                </a:rPr>
                <a:t>Validación</a:t>
              </a:r>
              <a:r>
                <a:rPr sz="1800" b="1" spc="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1800" b="1" spc="25" dirty="0">
                  <a:latin typeface="Arial" panose="020B0604020202020204" pitchFamily="34" charset="0"/>
                  <a:cs typeface="Arial" panose="020B0604020202020204" pitchFamily="34" charset="0"/>
                </a:rPr>
                <a:t>aprobación</a:t>
              </a:r>
              <a:r>
                <a:rPr sz="1800" b="1" spc="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20" dirty="0">
                  <a:latin typeface="Arial" panose="020B0604020202020204" pitchFamily="34" charset="0"/>
                  <a:cs typeface="Arial" panose="020B0604020202020204" pitchFamily="34" charset="0"/>
                </a:rPr>
                <a:t>del</a:t>
              </a:r>
              <a:r>
                <a:rPr sz="1800" b="1" spc="35" dirty="0">
                  <a:latin typeface="Arial" panose="020B0604020202020204" pitchFamily="34" charset="0"/>
                  <a:cs typeface="Arial" panose="020B0604020202020204" pitchFamily="34" charset="0"/>
                </a:rPr>
                <a:t> Plan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1800" spc="20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septiembre</a:t>
              </a:r>
              <a:r>
                <a:rPr sz="1800" spc="40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5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2280460" y="6821538"/>
              <a:ext cx="3237792" cy="566822"/>
            </a:xfrm>
            <a:prstGeom prst="rect">
              <a:avLst/>
            </a:prstGeom>
          </p:spPr>
          <p:txBody>
            <a:bodyPr vert="horz" wrap="square" lIns="0" tIns="7620" rIns="0" bIns="0" rtlCol="0">
              <a:spAutoFit/>
            </a:bodyPr>
            <a:lstStyle/>
            <a:p>
              <a:pPr marL="12700" marR="5080">
                <a:lnSpc>
                  <a:spcPct val="101800"/>
                </a:lnSpc>
                <a:spcBef>
                  <a:spcPts val="60"/>
                </a:spcBef>
              </a:pPr>
              <a:r>
                <a:rPr sz="1800" spc="25" dirty="0">
                  <a:latin typeface="Arial" panose="020B0604020202020204" pitchFamily="34" charset="0"/>
                  <a:cs typeface="Arial" panose="020B0604020202020204" pitchFamily="34" charset="0"/>
                </a:rPr>
                <a:t>Encuesta</a:t>
              </a:r>
              <a:r>
                <a:rPr sz="1800" spc="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5" dirty="0">
                  <a:latin typeface="Arial" panose="020B0604020202020204" pitchFamily="34" charset="0"/>
                  <a:cs typeface="Arial" panose="020B0604020202020204" pitchFamily="34" charset="0"/>
                </a:rPr>
                <a:t>Rasgos</a:t>
              </a:r>
              <a:r>
                <a:rPr sz="1800" spc="5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30" dirty="0">
                  <a:latin typeface="Arial" panose="020B0604020202020204" pitchFamily="34" charset="0"/>
                  <a:cs typeface="Arial" panose="020B0604020202020204" pitchFamily="34" charset="0"/>
                </a:rPr>
                <a:t>Distintivos </a:t>
              </a:r>
              <a:r>
                <a:rPr sz="1800" spc="-45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0" dirty="0">
                  <a:solidFill>
                    <a:srgbClr val="B3B3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noviembre</a:t>
              </a:r>
              <a:r>
                <a:rPr sz="1800" spc="65" dirty="0">
                  <a:solidFill>
                    <a:srgbClr val="B3B3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10" dirty="0">
                  <a:solidFill>
                    <a:srgbClr val="B3B3B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6282560" y="6821538"/>
              <a:ext cx="3153540" cy="56682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25" dirty="0">
                  <a:latin typeface="Arial" panose="020B0604020202020204" pitchFamily="34" charset="0"/>
                  <a:cs typeface="Arial" panose="020B0604020202020204" pitchFamily="34" charset="0"/>
                </a:rPr>
                <a:t>Mesas</a:t>
              </a:r>
              <a:r>
                <a:rPr sz="1800" spc="5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15" dirty="0">
                  <a:latin typeface="Arial" panose="020B0604020202020204" pitchFamily="34" charset="0"/>
                  <a:cs typeface="Arial" panose="020B0604020202020204" pitchFamily="34" charset="0"/>
                </a:rPr>
                <a:t>de</a:t>
              </a:r>
              <a:r>
                <a:rPr sz="1800" spc="6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5" dirty="0">
                  <a:latin typeface="Arial" panose="020B0604020202020204" pitchFamily="34" charset="0"/>
                  <a:cs typeface="Arial" panose="020B0604020202020204" pitchFamily="34" charset="0"/>
                </a:rPr>
                <a:t>acreditación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1800" spc="20" dirty="0">
                  <a:solidFill>
                    <a:srgbClr val="00FF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noviembre</a:t>
              </a:r>
              <a:r>
                <a:rPr sz="1800" spc="55" dirty="0">
                  <a:solidFill>
                    <a:srgbClr val="00FF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10" dirty="0">
                  <a:solidFill>
                    <a:srgbClr val="00FF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r>
                <a:rPr sz="1800" spc="35" dirty="0">
                  <a:solidFill>
                    <a:srgbClr val="00FF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dirty="0">
                  <a:solidFill>
                    <a:srgbClr val="00FF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1800" spc="55" dirty="0">
                  <a:solidFill>
                    <a:srgbClr val="00FF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15" dirty="0">
                  <a:solidFill>
                    <a:srgbClr val="00FF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enero</a:t>
              </a:r>
              <a:r>
                <a:rPr sz="1800" spc="55" dirty="0">
                  <a:solidFill>
                    <a:srgbClr val="00FF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5" dirty="0">
                  <a:solidFill>
                    <a:srgbClr val="00FF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10782093" y="6821538"/>
              <a:ext cx="2223037" cy="568961"/>
            </a:xfrm>
            <a:prstGeom prst="rect">
              <a:avLst/>
            </a:prstGeom>
          </p:spPr>
          <p:txBody>
            <a:bodyPr vert="horz" wrap="square" lIns="0" tIns="7620" rIns="0" bIns="0" rtlCol="0">
              <a:spAutoFit/>
            </a:bodyPr>
            <a:lstStyle/>
            <a:p>
              <a:pPr marL="12700" marR="5080">
                <a:lnSpc>
                  <a:spcPct val="101800"/>
                </a:lnSpc>
                <a:spcBef>
                  <a:spcPts val="60"/>
                </a:spcBef>
              </a:pPr>
              <a:r>
                <a:rPr sz="1800" spc="-10" dirty="0">
                  <a:latin typeface="Arial" panose="020B0604020202020204" pitchFamily="34" charset="0"/>
                  <a:cs typeface="Arial" panose="020B0604020202020204" pitchFamily="34" charset="0"/>
                </a:rPr>
                <a:t>Taller</a:t>
              </a:r>
              <a:r>
                <a:rPr sz="1800" spc="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5" dirty="0">
                  <a:latin typeface="Arial" panose="020B0604020202020204" pitchFamily="34" charset="0"/>
                  <a:cs typeface="Arial" panose="020B0604020202020204" pitchFamily="34" charset="0"/>
                </a:rPr>
                <a:t>Misión</a:t>
              </a:r>
              <a:r>
                <a:rPr sz="1800" spc="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dirty="0"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sz="1800" spc="35" dirty="0">
                  <a:latin typeface="Arial" panose="020B0604020202020204" pitchFamily="34" charset="0"/>
                  <a:cs typeface="Arial" panose="020B0604020202020204" pitchFamily="34" charset="0"/>
                </a:rPr>
                <a:t>Visión </a:t>
              </a:r>
              <a:r>
                <a:rPr sz="1800" spc="-45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5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abril</a:t>
              </a:r>
              <a:r>
                <a:rPr sz="1800" spc="60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5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13769438" y="6821538"/>
              <a:ext cx="2511620" cy="849720"/>
            </a:xfrm>
            <a:prstGeom prst="rect">
              <a:avLst/>
            </a:prstGeom>
          </p:spPr>
          <p:txBody>
            <a:bodyPr vert="horz" wrap="square" lIns="0" tIns="7620" rIns="0" bIns="0" rtlCol="0">
              <a:spAutoFit/>
            </a:bodyPr>
            <a:lstStyle/>
            <a:p>
              <a:pPr marL="12700" marR="5080">
                <a:lnSpc>
                  <a:spcPct val="101800"/>
                </a:lnSpc>
                <a:spcBef>
                  <a:spcPts val="60"/>
                </a:spcBef>
              </a:pPr>
              <a:r>
                <a:rPr sz="1800" spc="20" dirty="0">
                  <a:latin typeface="Arial" panose="020B0604020202020204" pitchFamily="34" charset="0"/>
                  <a:cs typeface="Arial" panose="020B0604020202020204" pitchFamily="34" charset="0"/>
                </a:rPr>
                <a:t>Portafolio</a:t>
              </a:r>
              <a:r>
                <a:rPr sz="1800" spc="4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15" dirty="0">
                  <a:latin typeface="Arial" panose="020B0604020202020204" pitchFamily="34" charset="0"/>
                  <a:cs typeface="Arial" panose="020B0604020202020204" pitchFamily="34" charset="0"/>
                </a:rPr>
                <a:t>de</a:t>
              </a:r>
              <a:r>
                <a:rPr sz="1800" spc="4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15" dirty="0">
                  <a:latin typeface="Arial" panose="020B0604020202020204" pitchFamily="34" charset="0"/>
                  <a:cs typeface="Arial" panose="020B0604020202020204" pitchFamily="34" charset="0"/>
                </a:rPr>
                <a:t>proyectos </a:t>
              </a:r>
              <a:r>
                <a:rPr sz="1800" spc="-45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sz="1800" spc="6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30" dirty="0">
                  <a:latin typeface="Arial" panose="020B0604020202020204" pitchFamily="34" charset="0"/>
                  <a:cs typeface="Arial" panose="020B0604020202020204" pitchFamily="34" charset="0"/>
                </a:rPr>
                <a:t>indicadores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1800" spc="25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julio</a:t>
              </a:r>
              <a:r>
                <a:rPr sz="1800" spc="55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1800" spc="55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0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septiembre</a:t>
              </a:r>
              <a:r>
                <a:rPr sz="1800" spc="60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25" dirty="0">
                  <a:solidFill>
                    <a:srgbClr val="F064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1355916" y="5279525"/>
              <a:ext cx="755650" cy="4064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500" b="1" spc="-95" dirty="0">
                  <a:solidFill>
                    <a:srgbClr val="FFFFFF"/>
                  </a:solidFill>
                  <a:latin typeface="Replica Std Bold"/>
                  <a:cs typeface="Replica Std Bold"/>
                </a:rPr>
                <a:t>2020</a:t>
              </a:r>
              <a:endParaRPr sz="2500">
                <a:latin typeface="Replica Std Bold"/>
                <a:cs typeface="Replica Std Bold"/>
              </a:endParaRPr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6193981" y="5279525"/>
              <a:ext cx="701675" cy="4064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500" b="1" spc="-95" dirty="0">
                  <a:solidFill>
                    <a:srgbClr val="FFFFFF"/>
                  </a:solidFill>
                  <a:latin typeface="Replica Std Bold"/>
                  <a:cs typeface="Replica Std Bold"/>
                </a:rPr>
                <a:t>20</a:t>
              </a:r>
              <a:r>
                <a:rPr sz="2500" b="1" spc="-70" dirty="0">
                  <a:solidFill>
                    <a:srgbClr val="FFFFFF"/>
                  </a:solidFill>
                  <a:latin typeface="Replica Std Bold"/>
                  <a:cs typeface="Replica Std Bold"/>
                </a:rPr>
                <a:t>21</a:t>
              </a:r>
              <a:endParaRPr sz="2500">
                <a:latin typeface="Replica Std Bold"/>
                <a:cs typeface="Replica Std Bold"/>
              </a:endParaRP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11152696" y="5279525"/>
              <a:ext cx="752475" cy="4064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500" b="1" spc="-95" dirty="0">
                  <a:solidFill>
                    <a:srgbClr val="FFFFFF"/>
                  </a:solidFill>
                  <a:latin typeface="Replica Std Bold"/>
                  <a:cs typeface="Replica Std Bold"/>
                </a:rPr>
                <a:t>20</a:t>
              </a:r>
              <a:r>
                <a:rPr sz="2500" b="1" spc="-70" dirty="0">
                  <a:solidFill>
                    <a:srgbClr val="FFFFFF"/>
                  </a:solidFill>
                  <a:latin typeface="Replica Std Bold"/>
                  <a:cs typeface="Replica Std Bold"/>
                </a:rPr>
                <a:t>22</a:t>
              </a:r>
              <a:endParaRPr sz="2500">
                <a:latin typeface="Replica Std Bold"/>
                <a:cs typeface="Replica Std Bold"/>
              </a:endParaRPr>
            </a:p>
          </p:txBody>
        </p:sp>
      </p:grp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72A5BE7-6F0C-D588-BFEC-F693C467F6D9}"/>
              </a:ext>
            </a:extLst>
          </p:cNvPr>
          <p:cNvSpPr txBox="1"/>
          <p:nvPr/>
        </p:nvSpPr>
        <p:spPr>
          <a:xfrm>
            <a:off x="3373299" y="1734298"/>
            <a:ext cx="3423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4000" b="1" spc="-11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s-CL" sz="4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CL" sz="4000" b="1" spc="-15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s-CL" sz="4000" b="1" spc="-110" dirty="0">
                <a:solidFill>
                  <a:srgbClr val="00F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s-CL" sz="4000" b="1" dirty="0">
              <a:solidFill>
                <a:srgbClr val="00FF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F911D642-D1DC-4076-7291-EC1D128AEB59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2855954" y="2084295"/>
            <a:ext cx="517345" cy="394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</TotalTime>
  <Words>1371</Words>
  <Application>Microsoft Office PowerPoint</Application>
  <PresentationFormat>Personalizado</PresentationFormat>
  <Paragraphs>369</Paragraphs>
  <Slides>33</Slides>
  <Notes>1</Notes>
  <HiddenSlides>0</HiddenSlides>
  <MMClips>5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Arial</vt:lpstr>
      <vt:lpstr>Calibri</vt:lpstr>
      <vt:lpstr>Replica Std Bold</vt:lpstr>
      <vt:lpstr>Replica Std Regular</vt:lpstr>
      <vt:lpstr>Times New Roman</vt:lpstr>
      <vt:lpstr>Office Theme</vt:lpstr>
      <vt:lpstr>Presentación de PowerPoint</vt:lpstr>
      <vt:lpstr>Presentación de PowerPoint</vt:lpstr>
      <vt:lpstr>UN PLAN DE CARA AL  2030 PARA IMPULSAR  UNA NUEVA FASE  DE CRECIMIENTO   Y DESARROLLO DE LA UNIVERSIDAD  </vt:lpstr>
      <vt:lpstr>Presentación de PowerPoint</vt:lpstr>
      <vt:lpstr>Presentación de PowerPoint</vt:lpstr>
      <vt:lpstr>Presentación de PowerPoint</vt:lpstr>
      <vt:lpstr>UNA UNIVERSIDAD  QUE PARTIÓ CON 3 PROGRAMAS DE PREGRADO EN 1997</vt:lpstr>
      <vt:lpstr>Presentación de PowerPoint</vt:lpstr>
      <vt:lpstr>EL CAMINO QUE  RECORRIMOS 10/2020</vt:lpstr>
      <vt:lpstr>NUEVA PAES</vt:lpstr>
      <vt:lpstr>NUEVA PAES</vt:lpstr>
      <vt:lpstr>EL CAMBIO SIGNIFICATIVO QUE BUSCA:</vt:lpstr>
      <vt:lpstr>Presentación de PowerPoint</vt:lpstr>
      <vt:lpstr>EN UNA MISIÓN  COMPARTIDA</vt:lpstr>
      <vt:lpstr>1</vt:lpstr>
      <vt:lpstr>Presentación de PowerPoint</vt:lpstr>
      <vt:lpstr>DEFINIMOS UN  NUEVO RUMBO  ESTRATÉGICO </vt:lpstr>
      <vt:lpstr>CON OBJETIVOS  Y PROYECTOS DE MEDIANO Y  LARGO PLAZO</vt:lpstr>
      <vt:lpstr>Presentación de PowerPoint</vt:lpstr>
      <vt:lpstr>Presentación de PowerPoint</vt:lpstr>
      <vt:lpstr>ESTABLECIMOS  METAS E INDICADORES</vt:lpstr>
      <vt:lpstr>ACREDITACIÓN</vt:lpstr>
      <vt:lpstr>MATRÍCULA DE PREGRADO</vt:lpstr>
      <vt:lpstr>MATRÍCULA DE POSTGRADO</vt:lpstr>
      <vt:lpstr>MATRÍCULA DE EDUCACIÓN CONTINUA</vt:lpstr>
      <vt:lpstr>Presentación de PowerPoint</vt:lpstr>
      <vt:lpstr>EN</vt:lpstr>
      <vt:lpstr>EN</vt:lpstr>
      <vt:lpstr>NUEVAS FORMAS DE FINANCIAMIENTO</vt:lpstr>
      <vt:lpstr>EN SÍNTESIS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Isidora Jimenez</cp:lastModifiedBy>
  <cp:revision>19</cp:revision>
  <dcterms:created xsi:type="dcterms:W3CDTF">2022-11-18T13:51:09Z</dcterms:created>
  <dcterms:modified xsi:type="dcterms:W3CDTF">2022-11-21T11:51:26Z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2022-11-18T00:00:00Z</vt:filetime>
  </property>
  <property fmtid="{D5CDD505-2E9C-101B-9397-08002B2CF9AE}" pid="3" name="Creator">
    <vt:lpwstr>Adobe InDesign 16.0 (Windows)</vt:lpwstr>
  </property>
  <property fmtid="{D5CDD505-2E9C-101B-9397-08002B2CF9AE}" pid="4" name="LastSaved">
    <vt:filetime>2022-11-18T00:00:00Z</vt:filetime>
  </property>
</Properties>
</file>